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344" r:id="rId2"/>
  </p:sldMasterIdLst>
  <p:notesMasterIdLst>
    <p:notesMasterId r:id="rId25"/>
  </p:notesMasterIdLst>
  <p:handoutMasterIdLst>
    <p:handoutMasterId r:id="rId26"/>
  </p:handoutMasterIdLst>
  <p:sldIdLst>
    <p:sldId id="324" r:id="rId3"/>
    <p:sldId id="319" r:id="rId4"/>
    <p:sldId id="354" r:id="rId5"/>
    <p:sldId id="345" r:id="rId6"/>
    <p:sldId id="355" r:id="rId7"/>
    <p:sldId id="353" r:id="rId8"/>
    <p:sldId id="321" r:id="rId9"/>
    <p:sldId id="350" r:id="rId10"/>
    <p:sldId id="322" r:id="rId11"/>
    <p:sldId id="334" r:id="rId12"/>
    <p:sldId id="312" r:id="rId13"/>
    <p:sldId id="263" r:id="rId14"/>
    <p:sldId id="351" r:id="rId15"/>
    <p:sldId id="342" r:id="rId16"/>
    <p:sldId id="348" r:id="rId17"/>
    <p:sldId id="349" r:id="rId18"/>
    <p:sldId id="366" r:id="rId19"/>
    <p:sldId id="343" r:id="rId20"/>
    <p:sldId id="341" r:id="rId21"/>
    <p:sldId id="352" r:id="rId22"/>
    <p:sldId id="328" r:id="rId23"/>
    <p:sldId id="329" r:id="rId24"/>
  </p:sldIdLst>
  <p:sldSz cx="9144000" cy="6858000" type="screen4x3"/>
  <p:notesSz cx="6735763" cy="9866313"/>
  <p:defaultTextStyle>
    <a:defPPr>
      <a:defRPr lang="ja-JP"/>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3" userDrawn="1">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66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891" autoAdjust="0"/>
    <p:restoredTop sz="79040" autoAdjust="0"/>
  </p:normalViewPr>
  <p:slideViewPr>
    <p:cSldViewPr>
      <p:cViewPr varScale="1">
        <p:scale>
          <a:sx n="87" d="100"/>
          <a:sy n="87" d="100"/>
        </p:scale>
        <p:origin x="19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8" d="100"/>
          <a:sy n="78" d="100"/>
        </p:scale>
        <p:origin x="4074" y="102"/>
      </p:cViewPr>
      <p:guideLst>
        <p:guide orient="horz" pos="3113"/>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洋司 黒田" userId="a8b9306f59e96a30" providerId="LiveId" clId="{DE18100F-D6FE-47E2-BFB4-0B1B8FBEDA15}"/>
    <pc:docChg chg="undo custSel modSld">
      <pc:chgData name="洋司 黒田" userId="a8b9306f59e96a30" providerId="LiveId" clId="{DE18100F-D6FE-47E2-BFB4-0B1B8FBEDA15}" dt="2024-06-06T02:20:56.464" v="884" actId="6549"/>
      <pc:docMkLst>
        <pc:docMk/>
      </pc:docMkLst>
      <pc:sldChg chg="modSp">
        <pc:chgData name="洋司 黒田" userId="a8b9306f59e96a30" providerId="LiveId" clId="{DE18100F-D6FE-47E2-BFB4-0B1B8FBEDA15}" dt="2024-05-17T05:23:58.098" v="1" actId="1035"/>
        <pc:sldMkLst>
          <pc:docMk/>
          <pc:sldMk cId="0" sldId="259"/>
        </pc:sldMkLst>
      </pc:sldChg>
      <pc:sldChg chg="modNotes modNotesTx">
        <pc:chgData name="洋司 黒田" userId="a8b9306f59e96a30" providerId="LiveId" clId="{DE18100F-D6FE-47E2-BFB4-0B1B8FBEDA15}" dt="2024-06-06T01:12:14.165" v="403" actId="20577"/>
        <pc:sldMkLst>
          <pc:docMk/>
          <pc:sldMk cId="0" sldId="289"/>
        </pc:sldMkLst>
      </pc:sldChg>
      <pc:sldChg chg="modNotes">
        <pc:chgData name="洋司 黒田" userId="a8b9306f59e96a30" providerId="LiveId" clId="{DE18100F-D6FE-47E2-BFB4-0B1B8FBEDA15}" dt="2024-06-06T01:13:01.051" v="406" actId="6549"/>
        <pc:sldMkLst>
          <pc:docMk/>
          <pc:sldMk cId="0" sldId="291"/>
        </pc:sldMkLst>
      </pc:sldChg>
      <pc:sldChg chg="modSp mod modNotes">
        <pc:chgData name="洋司 黒田" userId="a8b9306f59e96a30" providerId="LiveId" clId="{DE18100F-D6FE-47E2-BFB4-0B1B8FBEDA15}" dt="2024-05-29T07:42:24.970" v="142" actId="6549"/>
        <pc:sldMkLst>
          <pc:docMk/>
          <pc:sldMk cId="0" sldId="295"/>
        </pc:sldMkLst>
      </pc:sldChg>
      <pc:sldChg chg="modNotes modNotesTx">
        <pc:chgData name="洋司 黒田" userId="a8b9306f59e96a30" providerId="LiveId" clId="{DE18100F-D6FE-47E2-BFB4-0B1B8FBEDA15}" dt="2024-06-06T01:49:06.231" v="839" actId="6549"/>
        <pc:sldMkLst>
          <pc:docMk/>
          <pc:sldMk cId="0" sldId="301"/>
        </pc:sldMkLst>
      </pc:sldChg>
      <pc:sldChg chg="modSp mod">
        <pc:chgData name="洋司 黒田" userId="a8b9306f59e96a30" providerId="LiveId" clId="{DE18100F-D6FE-47E2-BFB4-0B1B8FBEDA15}" dt="2024-05-29T07:44:28.200" v="168" actId="255"/>
        <pc:sldMkLst>
          <pc:docMk/>
          <pc:sldMk cId="1022452476" sldId="319"/>
        </pc:sldMkLst>
      </pc:sldChg>
      <pc:sldChg chg="modSp mod">
        <pc:chgData name="洋司 黒田" userId="a8b9306f59e96a30" providerId="LiveId" clId="{DE18100F-D6FE-47E2-BFB4-0B1B8FBEDA15}" dt="2024-06-06T02:20:56.464" v="884" actId="6549"/>
        <pc:sldMkLst>
          <pc:docMk/>
          <pc:sldMk cId="723136988" sldId="320"/>
        </pc:sldMkLst>
      </pc:sldChg>
      <pc:sldChg chg="modSp mod modNotesTx">
        <pc:chgData name="洋司 黒田" userId="a8b9306f59e96a30" providerId="LiveId" clId="{DE18100F-D6FE-47E2-BFB4-0B1B8FBEDA15}" dt="2024-06-06T02:19:42.492" v="883" actId="6549"/>
        <pc:sldMkLst>
          <pc:docMk/>
          <pc:sldMk cId="183989690" sldId="321"/>
        </pc:sldMkLst>
      </pc:sldChg>
      <pc:sldChg chg="modSp mod modNotes modNotesTx">
        <pc:chgData name="洋司 黒田" userId="a8b9306f59e96a30" providerId="LiveId" clId="{DE18100F-D6FE-47E2-BFB4-0B1B8FBEDA15}" dt="2024-06-06T02:19:26.292" v="861" actId="6549"/>
        <pc:sldMkLst>
          <pc:docMk/>
          <pc:sldMk cId="185877675" sldId="322"/>
        </pc:sldMkLst>
      </pc:sldChg>
      <pc:sldChg chg="modNotes">
        <pc:chgData name="洋司 黒田" userId="a8b9306f59e96a30" providerId="LiveId" clId="{DE18100F-D6FE-47E2-BFB4-0B1B8FBEDA15}" dt="2024-05-29T07:43:11.217" v="146" actId="6549"/>
        <pc:sldMkLst>
          <pc:docMk/>
          <pc:sldMk cId="2460530406" sldId="324"/>
        </pc:sldMkLst>
      </pc:sldChg>
      <pc:sldChg chg="modSp mod modNotes">
        <pc:chgData name="洋司 黒田" userId="a8b9306f59e96a30" providerId="LiveId" clId="{DE18100F-D6FE-47E2-BFB4-0B1B8FBEDA15}" dt="2024-06-06T01:34:19.714" v="437" actId="20577"/>
        <pc:sldMkLst>
          <pc:docMk/>
          <pc:sldMk cId="3636738044" sldId="350"/>
        </pc:sldMkLst>
      </pc:sldChg>
    </pc:docChg>
  </pc:docChgLst>
  <pc:docChgLst>
    <pc:chgData name="洋司 黒田" userId="a8b9306f59e96a30" providerId="LiveId" clId="{74D95992-938F-4644-82B8-E15B959BC9A1}"/>
    <pc:docChg chg="undo custSel addSld delSld modSld sldOrd">
      <pc:chgData name="洋司 黒田" userId="a8b9306f59e96a30" providerId="LiveId" clId="{74D95992-938F-4644-82B8-E15B959BC9A1}" dt="2024-02-20T23:22:22.826" v="52" actId="2696"/>
      <pc:docMkLst>
        <pc:docMk/>
      </pc:docMkLst>
      <pc:sldChg chg="add del setBg">
        <pc:chgData name="洋司 黒田" userId="a8b9306f59e96a30" providerId="LiveId" clId="{74D95992-938F-4644-82B8-E15B959BC9A1}" dt="2024-02-20T23:18:00.265" v="2"/>
        <pc:sldMkLst>
          <pc:docMk/>
          <pc:sldMk cId="0" sldId="259"/>
        </pc:sldMkLst>
      </pc:sldChg>
      <pc:sldChg chg="add del">
        <pc:chgData name="洋司 黒田" userId="a8b9306f59e96a30" providerId="LiveId" clId="{74D95992-938F-4644-82B8-E15B959BC9A1}" dt="2024-02-20T23:18:00.265" v="2"/>
        <pc:sldMkLst>
          <pc:docMk/>
          <pc:sldMk cId="0" sldId="269"/>
        </pc:sldMkLst>
      </pc:sldChg>
      <pc:sldChg chg="add del">
        <pc:chgData name="洋司 黒田" userId="a8b9306f59e96a30" providerId="LiveId" clId="{74D95992-938F-4644-82B8-E15B959BC9A1}" dt="2024-02-20T23:18:00.265" v="2"/>
        <pc:sldMkLst>
          <pc:docMk/>
          <pc:sldMk cId="0" sldId="289"/>
        </pc:sldMkLst>
      </pc:sldChg>
      <pc:sldChg chg="ord">
        <pc:chgData name="洋司 黒田" userId="a8b9306f59e96a30" providerId="LiveId" clId="{74D95992-938F-4644-82B8-E15B959BC9A1}" dt="2024-02-20T23:18:19.720" v="4"/>
        <pc:sldMkLst>
          <pc:docMk/>
          <pc:sldMk cId="0" sldId="291"/>
        </pc:sldMkLst>
      </pc:sldChg>
      <pc:sldChg chg="add del">
        <pc:chgData name="洋司 黒田" userId="a8b9306f59e96a30" providerId="LiveId" clId="{74D95992-938F-4644-82B8-E15B959BC9A1}" dt="2024-02-20T23:18:00.265" v="2"/>
        <pc:sldMkLst>
          <pc:docMk/>
          <pc:sldMk cId="0" sldId="292"/>
        </pc:sldMkLst>
      </pc:sldChg>
      <pc:sldChg chg="add del">
        <pc:chgData name="洋司 黒田" userId="a8b9306f59e96a30" providerId="LiveId" clId="{74D95992-938F-4644-82B8-E15B959BC9A1}" dt="2024-02-20T23:18:00.265" v="2"/>
        <pc:sldMkLst>
          <pc:docMk/>
          <pc:sldMk cId="0" sldId="295"/>
        </pc:sldMkLst>
      </pc:sldChg>
      <pc:sldChg chg="modSp add del mod">
        <pc:chgData name="洋司 黒田" userId="a8b9306f59e96a30" providerId="LiveId" clId="{74D95992-938F-4644-82B8-E15B959BC9A1}" dt="2024-02-20T23:21:39.243" v="51" actId="1076"/>
        <pc:sldMkLst>
          <pc:docMk/>
          <pc:sldMk cId="0" sldId="301"/>
        </pc:sldMkLst>
      </pc:sldChg>
      <pc:sldChg chg="add del">
        <pc:chgData name="洋司 黒田" userId="a8b9306f59e96a30" providerId="LiveId" clId="{74D95992-938F-4644-82B8-E15B959BC9A1}" dt="2024-02-20T23:18:00.265" v="2"/>
        <pc:sldMkLst>
          <pc:docMk/>
          <pc:sldMk cId="0" sldId="303"/>
        </pc:sldMkLst>
      </pc:sldChg>
      <pc:sldChg chg="add del setBg">
        <pc:chgData name="洋司 黒田" userId="a8b9306f59e96a30" providerId="LiveId" clId="{74D95992-938F-4644-82B8-E15B959BC9A1}" dt="2024-02-20T23:18:00.265" v="2"/>
        <pc:sldMkLst>
          <pc:docMk/>
          <pc:sldMk cId="3250538724" sldId="316"/>
        </pc:sldMkLst>
      </pc:sldChg>
      <pc:sldChg chg="del">
        <pc:chgData name="洋司 黒田" userId="a8b9306f59e96a30" providerId="LiveId" clId="{74D95992-938F-4644-82B8-E15B959BC9A1}" dt="2024-02-20T23:18:36.937" v="5" actId="47"/>
        <pc:sldMkLst>
          <pc:docMk/>
          <pc:sldMk cId="2173624566" sldId="346"/>
        </pc:sldMkLst>
      </pc:sldChg>
      <pc:sldChg chg="add del">
        <pc:chgData name="洋司 黒田" userId="a8b9306f59e96a30" providerId="LiveId" clId="{74D95992-938F-4644-82B8-E15B959BC9A1}" dt="2024-02-20T23:22:22.826" v="52" actId="2696"/>
        <pc:sldMkLst>
          <pc:docMk/>
          <pc:sldMk cId="1584595893" sldId="347"/>
        </pc:sldMkLst>
      </pc:sldChg>
      <pc:sldChg chg="new del">
        <pc:chgData name="洋司 黒田" userId="a8b9306f59e96a30" providerId="LiveId" clId="{74D95992-938F-4644-82B8-E15B959BC9A1}" dt="2024-02-20T23:20:49.356" v="41" actId="680"/>
        <pc:sldMkLst>
          <pc:docMk/>
          <pc:sldMk cId="3889759859" sldId="348"/>
        </pc:sldMkLst>
      </pc:sldChg>
    </pc:docChg>
  </pc:docChgLst>
  <pc:docChgLst>
    <pc:chgData name="洋司 黒田" userId="a8b9306f59e96a30" providerId="LiveId" clId="{6FF33159-BC56-4274-B0C3-A9574DAC7835}"/>
    <pc:docChg chg="undo custSel addSld delSld modSld sldOrd">
      <pc:chgData name="洋司 黒田" userId="a8b9306f59e96a30" providerId="LiveId" clId="{6FF33159-BC56-4274-B0C3-A9574DAC7835}" dt="2024-04-04T06:18:58.762" v="3669" actId="207"/>
      <pc:docMkLst>
        <pc:docMk/>
      </pc:docMkLst>
      <pc:sldChg chg="modSp">
        <pc:chgData name="洋司 黒田" userId="a8b9306f59e96a30" providerId="LiveId" clId="{6FF33159-BC56-4274-B0C3-A9574DAC7835}" dt="2024-03-28T04:54:09.324" v="6" actId="207"/>
        <pc:sldMkLst>
          <pc:docMk/>
          <pc:sldMk cId="3926670726" sldId="263"/>
        </pc:sldMkLst>
      </pc:sldChg>
      <pc:sldChg chg="modSp mod">
        <pc:chgData name="洋司 黒田" userId="a8b9306f59e96a30" providerId="LiveId" clId="{6FF33159-BC56-4274-B0C3-A9574DAC7835}" dt="2024-03-28T07:12:08.549" v="933" actId="20577"/>
        <pc:sldMkLst>
          <pc:docMk/>
          <pc:sldMk cId="0" sldId="289"/>
        </pc:sldMkLst>
      </pc:sldChg>
      <pc:sldChg chg="modSp mod">
        <pc:chgData name="洋司 黒田" userId="a8b9306f59e96a30" providerId="LiveId" clId="{6FF33159-BC56-4274-B0C3-A9574DAC7835}" dt="2024-03-28T04:53:26.509" v="2" actId="20577"/>
        <pc:sldMkLst>
          <pc:docMk/>
          <pc:sldMk cId="0" sldId="295"/>
        </pc:sldMkLst>
      </pc:sldChg>
      <pc:sldChg chg="modSp">
        <pc:chgData name="洋司 黒田" userId="a8b9306f59e96a30" providerId="LiveId" clId="{6FF33159-BC56-4274-B0C3-A9574DAC7835}" dt="2024-03-28T04:54:04.716" v="5" actId="207"/>
        <pc:sldMkLst>
          <pc:docMk/>
          <pc:sldMk cId="1456287664" sldId="312"/>
        </pc:sldMkLst>
      </pc:sldChg>
      <pc:sldChg chg="modSp del mod">
        <pc:chgData name="洋司 黒田" userId="a8b9306f59e96a30" providerId="LiveId" clId="{6FF33159-BC56-4274-B0C3-A9574DAC7835}" dt="2024-03-28T05:50:25.802" v="377" actId="47"/>
        <pc:sldMkLst>
          <pc:docMk/>
          <pc:sldMk cId="2284512570" sldId="314"/>
        </pc:sldMkLst>
      </pc:sldChg>
      <pc:sldChg chg="modSp mod">
        <pc:chgData name="洋司 黒田" userId="a8b9306f59e96a30" providerId="LiveId" clId="{6FF33159-BC56-4274-B0C3-A9574DAC7835}" dt="2024-04-03T07:01:48.502" v="2865" actId="6549"/>
        <pc:sldMkLst>
          <pc:docMk/>
          <pc:sldMk cId="1022452476" sldId="319"/>
        </pc:sldMkLst>
      </pc:sldChg>
      <pc:sldChg chg="delSp modSp mod ord">
        <pc:chgData name="洋司 黒田" userId="a8b9306f59e96a30" providerId="LiveId" clId="{6FF33159-BC56-4274-B0C3-A9574DAC7835}" dt="2024-03-28T07:52:32.695" v="1335" actId="14100"/>
        <pc:sldMkLst>
          <pc:docMk/>
          <pc:sldMk cId="723136988" sldId="320"/>
        </pc:sldMkLst>
      </pc:sldChg>
      <pc:sldChg chg="modSp mod">
        <pc:chgData name="洋司 黒田" userId="a8b9306f59e96a30" providerId="LiveId" clId="{6FF33159-BC56-4274-B0C3-A9574DAC7835}" dt="2024-03-28T07:13:13.925" v="935" actId="20577"/>
        <pc:sldMkLst>
          <pc:docMk/>
          <pc:sldMk cId="183989690" sldId="321"/>
        </pc:sldMkLst>
      </pc:sldChg>
      <pc:sldChg chg="modSp mod">
        <pc:chgData name="洋司 黒田" userId="a8b9306f59e96a30" providerId="LiveId" clId="{6FF33159-BC56-4274-B0C3-A9574DAC7835}" dt="2024-04-04T05:24:27.745" v="3173" actId="13926"/>
        <pc:sldMkLst>
          <pc:docMk/>
          <pc:sldMk cId="185877675" sldId="322"/>
        </pc:sldMkLst>
      </pc:sldChg>
      <pc:sldChg chg="modSp mod ord">
        <pc:chgData name="洋司 黒田" userId="a8b9306f59e96a30" providerId="LiveId" clId="{6FF33159-BC56-4274-B0C3-A9574DAC7835}" dt="2024-04-04T06:15:14.262" v="3536" actId="5793"/>
        <pc:sldMkLst>
          <pc:docMk/>
          <pc:sldMk cId="506724064" sldId="323"/>
        </pc:sldMkLst>
      </pc:sldChg>
      <pc:sldChg chg="modSp mod">
        <pc:chgData name="洋司 黒田" userId="a8b9306f59e96a30" providerId="LiveId" clId="{6FF33159-BC56-4274-B0C3-A9574DAC7835}" dt="2024-04-04T06:18:58.762" v="3669" actId="207"/>
        <pc:sldMkLst>
          <pc:docMk/>
          <pc:sldMk cId="3377616648" sldId="328"/>
        </pc:sldMkLst>
      </pc:sldChg>
      <pc:sldChg chg="modSp">
        <pc:chgData name="洋司 黒田" userId="a8b9306f59e96a30" providerId="LiveId" clId="{6FF33159-BC56-4274-B0C3-A9574DAC7835}" dt="2024-03-28T04:55:17.324" v="28" actId="207"/>
        <pc:sldMkLst>
          <pc:docMk/>
          <pc:sldMk cId="662535400" sldId="329"/>
        </pc:sldMkLst>
      </pc:sldChg>
      <pc:sldChg chg="modSp mod ord">
        <pc:chgData name="洋司 黒田" userId="a8b9306f59e96a30" providerId="LiveId" clId="{6FF33159-BC56-4274-B0C3-A9574DAC7835}" dt="2024-04-03T07:05:33.518" v="2891" actId="1076"/>
        <pc:sldMkLst>
          <pc:docMk/>
          <pc:sldMk cId="1430109551" sldId="334"/>
        </pc:sldMkLst>
      </pc:sldChg>
      <pc:sldChg chg="modSp mod">
        <pc:chgData name="洋司 黒田" userId="a8b9306f59e96a30" providerId="LiveId" clId="{6FF33159-BC56-4274-B0C3-A9574DAC7835}" dt="2024-04-03T07:16:51.574" v="3172" actId="20577"/>
        <pc:sldMkLst>
          <pc:docMk/>
          <pc:sldMk cId="2147010977" sldId="337"/>
        </pc:sldMkLst>
      </pc:sldChg>
      <pc:sldChg chg="modSp mod">
        <pc:chgData name="洋司 黒田" userId="a8b9306f59e96a30" providerId="LiveId" clId="{6FF33159-BC56-4274-B0C3-A9574DAC7835}" dt="2024-03-28T08:07:59.635" v="1956" actId="2711"/>
        <pc:sldMkLst>
          <pc:docMk/>
          <pc:sldMk cId="160326452" sldId="338"/>
        </pc:sldMkLst>
      </pc:sldChg>
      <pc:sldChg chg="addSp modSp mod">
        <pc:chgData name="洋司 黒田" userId="a8b9306f59e96a30" providerId="LiveId" clId="{6FF33159-BC56-4274-B0C3-A9574DAC7835}" dt="2024-04-04T06:18:38.141" v="3667" actId="1076"/>
        <pc:sldMkLst>
          <pc:docMk/>
          <pc:sldMk cId="1829961594" sldId="341"/>
        </pc:sldMkLst>
      </pc:sldChg>
      <pc:sldChg chg="modSp mod">
        <pc:chgData name="洋司 黒田" userId="a8b9306f59e96a30" providerId="LiveId" clId="{6FF33159-BC56-4274-B0C3-A9574DAC7835}" dt="2024-04-04T05:24:50.958" v="3190" actId="6549"/>
        <pc:sldMkLst>
          <pc:docMk/>
          <pc:sldMk cId="692199401" sldId="342"/>
        </pc:sldMkLst>
      </pc:sldChg>
      <pc:sldChg chg="addSp delSp modSp mod ord">
        <pc:chgData name="洋司 黒田" userId="a8b9306f59e96a30" providerId="LiveId" clId="{6FF33159-BC56-4274-B0C3-A9574DAC7835}" dt="2024-04-04T06:16:32.605" v="3559" actId="207"/>
        <pc:sldMkLst>
          <pc:docMk/>
          <pc:sldMk cId="3355533887" sldId="343"/>
        </pc:sldMkLst>
      </pc:sldChg>
      <pc:sldChg chg="addSp delSp modSp mod">
        <pc:chgData name="洋司 黒田" userId="a8b9306f59e96a30" providerId="LiveId" clId="{6FF33159-BC56-4274-B0C3-A9574DAC7835}" dt="2024-04-03T07:04:04.928" v="2886" actId="1076"/>
        <pc:sldMkLst>
          <pc:docMk/>
          <pc:sldMk cId="461281869" sldId="345"/>
        </pc:sldMkLst>
      </pc:sldChg>
      <pc:sldChg chg="delSp modSp add mod">
        <pc:chgData name="洋司 黒田" userId="a8b9306f59e96a30" providerId="LiveId" clId="{6FF33159-BC56-4274-B0C3-A9574DAC7835}" dt="2024-03-28T06:47:06.958" v="900" actId="6549"/>
        <pc:sldMkLst>
          <pc:docMk/>
          <pc:sldMk cId="442987768" sldId="346"/>
        </pc:sldMkLst>
      </pc:sldChg>
      <pc:sldChg chg="addSp delSp modSp add mod">
        <pc:chgData name="洋司 黒田" userId="a8b9306f59e96a30" providerId="LiveId" clId="{6FF33159-BC56-4274-B0C3-A9574DAC7835}" dt="2024-03-28T08:09:42.095" v="1962" actId="1076"/>
        <pc:sldMkLst>
          <pc:docMk/>
          <pc:sldMk cId="1584595893" sldId="347"/>
        </pc:sldMkLst>
      </pc:sldChg>
      <pc:sldChg chg="addSp modSp add mod">
        <pc:chgData name="洋司 黒田" userId="a8b9306f59e96a30" providerId="LiveId" clId="{6FF33159-BC56-4274-B0C3-A9574DAC7835}" dt="2024-04-04T05:28:34.698" v="3342" actId="1076"/>
        <pc:sldMkLst>
          <pc:docMk/>
          <pc:sldMk cId="2922132224" sldId="348"/>
        </pc:sldMkLst>
      </pc:sldChg>
    </pc:docChg>
  </pc:docChgLst>
  <pc:docChgLst>
    <pc:chgData name="洋司 黒田" userId="a8b9306f59e96a30" providerId="LiveId" clId="{CAEEFB56-7AB8-4C73-9DA7-B5D42BD61F3B}"/>
    <pc:docChg chg="undo custSel addSld delSld modSld sldOrd">
      <pc:chgData name="洋司 黒田" userId="a8b9306f59e96a30" providerId="LiveId" clId="{CAEEFB56-7AB8-4C73-9DA7-B5D42BD61F3B}" dt="2025-03-07T02:27:33.101" v="2874" actId="6549"/>
      <pc:docMkLst>
        <pc:docMk/>
      </pc:docMkLst>
      <pc:sldChg chg="modSp mod">
        <pc:chgData name="洋司 黒田" userId="a8b9306f59e96a30" providerId="LiveId" clId="{CAEEFB56-7AB8-4C73-9DA7-B5D42BD61F3B}" dt="2025-02-26T01:22:18.682" v="26" actId="6549"/>
        <pc:sldMkLst>
          <pc:docMk/>
          <pc:sldMk cId="0" sldId="269"/>
        </pc:sldMkLst>
      </pc:sldChg>
      <pc:sldChg chg="modSp mod">
        <pc:chgData name="洋司 黒田" userId="a8b9306f59e96a30" providerId="LiveId" clId="{CAEEFB56-7AB8-4C73-9DA7-B5D42BD61F3B}" dt="2025-02-26T05:39:52.519" v="1259" actId="20577"/>
        <pc:sldMkLst>
          <pc:docMk/>
          <pc:sldMk cId="0" sldId="291"/>
        </pc:sldMkLst>
      </pc:sldChg>
      <pc:sldChg chg="modSp mod">
        <pc:chgData name="洋司 黒田" userId="a8b9306f59e96a30" providerId="LiveId" clId="{CAEEFB56-7AB8-4C73-9DA7-B5D42BD61F3B}" dt="2025-02-26T06:19:39.018" v="1900" actId="6549"/>
        <pc:sldMkLst>
          <pc:docMk/>
          <pc:sldMk cId="0" sldId="295"/>
        </pc:sldMkLst>
      </pc:sldChg>
      <pc:sldChg chg="modSp mod">
        <pc:chgData name="洋司 黒田" userId="a8b9306f59e96a30" providerId="LiveId" clId="{CAEEFB56-7AB8-4C73-9DA7-B5D42BD61F3B}" dt="2025-03-05T01:15:16.678" v="1963" actId="6549"/>
        <pc:sldMkLst>
          <pc:docMk/>
          <pc:sldMk cId="1022452476" sldId="319"/>
        </pc:sldMkLst>
      </pc:sldChg>
      <pc:sldChg chg="modSp mod">
        <pc:chgData name="洋司 黒田" userId="a8b9306f59e96a30" providerId="LiveId" clId="{CAEEFB56-7AB8-4C73-9DA7-B5D42BD61F3B}" dt="2025-03-05T01:34:56.909" v="2060" actId="6549"/>
        <pc:sldMkLst>
          <pc:docMk/>
          <pc:sldMk cId="183989690" sldId="321"/>
        </pc:sldMkLst>
      </pc:sldChg>
      <pc:sldChg chg="modSp mod">
        <pc:chgData name="洋司 黒田" userId="a8b9306f59e96a30" providerId="LiveId" clId="{CAEEFB56-7AB8-4C73-9DA7-B5D42BD61F3B}" dt="2025-03-05T01:41:37.599" v="2152" actId="20577"/>
        <pc:sldMkLst>
          <pc:docMk/>
          <pc:sldMk cId="185877675" sldId="322"/>
        </pc:sldMkLst>
      </pc:sldChg>
      <pc:sldChg chg="addSp delSp modSp mod">
        <pc:chgData name="洋司 黒田" userId="a8b9306f59e96a30" providerId="LiveId" clId="{CAEEFB56-7AB8-4C73-9DA7-B5D42BD61F3B}" dt="2025-03-05T01:42:22.004" v="2153" actId="947"/>
        <pc:sldMkLst>
          <pc:docMk/>
          <pc:sldMk cId="3377616648" sldId="328"/>
        </pc:sldMkLst>
      </pc:sldChg>
      <pc:sldChg chg="ord">
        <pc:chgData name="洋司 黒田" userId="a8b9306f59e96a30" providerId="LiveId" clId="{CAEEFB56-7AB8-4C73-9DA7-B5D42BD61F3B}" dt="2025-02-26T04:42:29.051" v="211"/>
        <pc:sldMkLst>
          <pc:docMk/>
          <pc:sldMk cId="1430109551" sldId="334"/>
        </pc:sldMkLst>
      </pc:sldChg>
      <pc:sldChg chg="modSp mod">
        <pc:chgData name="洋司 黒田" userId="a8b9306f59e96a30" providerId="LiveId" clId="{CAEEFB56-7AB8-4C73-9DA7-B5D42BD61F3B}" dt="2025-02-26T05:54:23.811" v="1611" actId="20577"/>
        <pc:sldMkLst>
          <pc:docMk/>
          <pc:sldMk cId="2147010977" sldId="337"/>
        </pc:sldMkLst>
      </pc:sldChg>
      <pc:sldChg chg="modSp mod">
        <pc:chgData name="洋司 黒田" userId="a8b9306f59e96a30" providerId="LiveId" clId="{CAEEFB56-7AB8-4C73-9DA7-B5D42BD61F3B}" dt="2025-03-05T02:06:33.431" v="2457" actId="20577"/>
        <pc:sldMkLst>
          <pc:docMk/>
          <pc:sldMk cId="160326452" sldId="338"/>
        </pc:sldMkLst>
      </pc:sldChg>
      <pc:sldChg chg="modSp mod">
        <pc:chgData name="洋司 黒田" userId="a8b9306f59e96a30" providerId="LiveId" clId="{CAEEFB56-7AB8-4C73-9DA7-B5D42BD61F3B}" dt="2025-03-05T01:39:35.299" v="2105" actId="20577"/>
        <pc:sldMkLst>
          <pc:docMk/>
          <pc:sldMk cId="692199401" sldId="342"/>
        </pc:sldMkLst>
      </pc:sldChg>
      <pc:sldChg chg="delSp modSp mod">
        <pc:chgData name="洋司 黒田" userId="a8b9306f59e96a30" providerId="LiveId" clId="{CAEEFB56-7AB8-4C73-9DA7-B5D42BD61F3B}" dt="2025-02-26T06:06:38.045" v="1772" actId="478"/>
        <pc:sldMkLst>
          <pc:docMk/>
          <pc:sldMk cId="461281869" sldId="345"/>
        </pc:sldMkLst>
      </pc:sldChg>
      <pc:sldChg chg="modSp mod">
        <pc:chgData name="洋司 黒田" userId="a8b9306f59e96a30" providerId="LiveId" clId="{CAEEFB56-7AB8-4C73-9DA7-B5D42BD61F3B}" dt="2025-02-26T05:02:05.847" v="1232" actId="6549"/>
        <pc:sldMkLst>
          <pc:docMk/>
          <pc:sldMk cId="2922132224" sldId="348"/>
        </pc:sldMkLst>
      </pc:sldChg>
      <pc:sldChg chg="modSp mod">
        <pc:chgData name="洋司 黒田" userId="a8b9306f59e96a30" providerId="LiveId" clId="{CAEEFB56-7AB8-4C73-9DA7-B5D42BD61F3B}" dt="2025-03-05T01:40:37.860" v="2114" actId="207"/>
        <pc:sldMkLst>
          <pc:docMk/>
          <pc:sldMk cId="2986314453" sldId="349"/>
        </pc:sldMkLst>
      </pc:sldChg>
      <pc:sldChg chg="modSp mod">
        <pc:chgData name="洋司 黒田" userId="a8b9306f59e96a30" providerId="LiveId" clId="{CAEEFB56-7AB8-4C73-9DA7-B5D42BD61F3B}" dt="2025-02-26T06:17:58.685" v="1886" actId="20577"/>
        <pc:sldMkLst>
          <pc:docMk/>
          <pc:sldMk cId="3636738044" sldId="350"/>
        </pc:sldMkLst>
      </pc:sldChg>
      <pc:sldChg chg="modSp mod ord">
        <pc:chgData name="洋司 黒田" userId="a8b9306f59e96a30" providerId="LiveId" clId="{CAEEFB56-7AB8-4C73-9DA7-B5D42BD61F3B}" dt="2025-03-05T01:34:03.627" v="1994" actId="947"/>
        <pc:sldMkLst>
          <pc:docMk/>
          <pc:sldMk cId="744709468" sldId="353"/>
        </pc:sldMkLst>
      </pc:sldChg>
      <pc:sldChg chg="modSp mod">
        <pc:chgData name="洋司 黒田" userId="a8b9306f59e96a30" providerId="LiveId" clId="{CAEEFB56-7AB8-4C73-9DA7-B5D42BD61F3B}" dt="2025-03-05T01:18:13.826" v="1993" actId="1076"/>
        <pc:sldMkLst>
          <pc:docMk/>
          <pc:sldMk cId="3429146142" sldId="355"/>
        </pc:sldMkLst>
      </pc:sldChg>
      <pc:sldChg chg="addSp modSp add mod">
        <pc:chgData name="洋司 黒田" userId="a8b9306f59e96a30" providerId="LiveId" clId="{CAEEFB56-7AB8-4C73-9DA7-B5D42BD61F3B}" dt="2025-03-05T02:08:55.744" v="2510" actId="207"/>
        <pc:sldMkLst>
          <pc:docMk/>
          <pc:sldMk cId="4058690510" sldId="356"/>
        </pc:sldMkLst>
      </pc:sldChg>
      <pc:sldChg chg="addSp modSp new mod">
        <pc:chgData name="洋司 黒田" userId="a8b9306f59e96a30" providerId="LiveId" clId="{CAEEFB56-7AB8-4C73-9DA7-B5D42BD61F3B}" dt="2025-03-05T01:51:21.891" v="2270" actId="2085"/>
        <pc:sldMkLst>
          <pc:docMk/>
          <pc:sldMk cId="2425473926" sldId="357"/>
        </pc:sldMkLst>
      </pc:sldChg>
      <pc:sldChg chg="modSp add mod">
        <pc:chgData name="洋司 黒田" userId="a8b9306f59e96a30" providerId="LiveId" clId="{CAEEFB56-7AB8-4C73-9DA7-B5D42BD61F3B}" dt="2025-03-05T05:12:26.572" v="2790" actId="20577"/>
        <pc:sldMkLst>
          <pc:docMk/>
          <pc:sldMk cId="2852334355" sldId="358"/>
        </pc:sldMkLst>
      </pc:sldChg>
      <pc:sldChg chg="modSp new del mod">
        <pc:chgData name="洋司 黒田" userId="a8b9306f59e96a30" providerId="LiveId" clId="{CAEEFB56-7AB8-4C73-9DA7-B5D42BD61F3B}" dt="2025-03-05T02:05:12.215" v="2356" actId="2696"/>
        <pc:sldMkLst>
          <pc:docMk/>
          <pc:sldMk cId="4217605086" sldId="358"/>
        </pc:sldMkLst>
      </pc:sldChg>
      <pc:sldChg chg="modSp add mod">
        <pc:chgData name="洋司 黒田" userId="a8b9306f59e96a30" providerId="LiveId" clId="{CAEEFB56-7AB8-4C73-9DA7-B5D42BD61F3B}" dt="2025-03-07T02:27:33.101" v="2874" actId="6549"/>
        <pc:sldMkLst>
          <pc:docMk/>
          <pc:sldMk cId="3136180776" sldId="359"/>
        </pc:sldMkLst>
      </pc:sldChg>
    </pc:docChg>
  </pc:docChgLst>
  <pc:docChgLst>
    <pc:chgData name="洋司 黒田" userId="a8b9306f59e96a30" providerId="LiveId" clId="{90CB411B-6EA3-42C5-B4AD-EEE45FAEF2B1}"/>
    <pc:docChg chg="undo custSel modSld">
      <pc:chgData name="洋司 黒田" userId="a8b9306f59e96a30" providerId="LiveId" clId="{90CB411B-6EA3-42C5-B4AD-EEE45FAEF2B1}" dt="2025-05-02T07:59:16.924" v="1834" actId="6549"/>
      <pc:docMkLst>
        <pc:docMk/>
      </pc:docMkLst>
      <pc:sldChg chg="modSp mod modNotesTx">
        <pc:chgData name="洋司 黒田" userId="a8b9306f59e96a30" providerId="LiveId" clId="{90CB411B-6EA3-42C5-B4AD-EEE45FAEF2B1}" dt="2025-04-23T06:33:36.511" v="76" actId="20577"/>
        <pc:sldMkLst>
          <pc:docMk/>
          <pc:sldMk cId="0" sldId="259"/>
        </pc:sldMkLst>
      </pc:sldChg>
      <pc:sldChg chg="modSp mod">
        <pc:chgData name="洋司 黒田" userId="a8b9306f59e96a30" providerId="LiveId" clId="{90CB411B-6EA3-42C5-B4AD-EEE45FAEF2B1}" dt="2025-04-23T06:22:47.327" v="25" actId="6549"/>
        <pc:sldMkLst>
          <pc:docMk/>
          <pc:sldMk cId="0" sldId="269"/>
        </pc:sldMkLst>
      </pc:sldChg>
      <pc:sldChg chg="modNotesTx">
        <pc:chgData name="洋司 黒田" userId="a8b9306f59e96a30" providerId="LiveId" clId="{90CB411B-6EA3-42C5-B4AD-EEE45FAEF2B1}" dt="2025-04-28T01:59:05.102" v="1601" actId="6549"/>
        <pc:sldMkLst>
          <pc:docMk/>
          <pc:sldMk cId="0" sldId="289"/>
        </pc:sldMkLst>
      </pc:sldChg>
      <pc:sldChg chg="modNotesTx">
        <pc:chgData name="洋司 黒田" userId="a8b9306f59e96a30" providerId="LiveId" clId="{90CB411B-6EA3-42C5-B4AD-EEE45FAEF2B1}" dt="2025-04-23T06:38:03.962" v="252" actId="20577"/>
        <pc:sldMkLst>
          <pc:docMk/>
          <pc:sldMk cId="0" sldId="295"/>
        </pc:sldMkLst>
      </pc:sldChg>
      <pc:sldChg chg="addSp modSp mod modNotesTx">
        <pc:chgData name="洋司 黒田" userId="a8b9306f59e96a30" providerId="LiveId" clId="{90CB411B-6EA3-42C5-B4AD-EEE45FAEF2B1}" dt="2025-05-02T07:59:16.924" v="1834" actId="6549"/>
        <pc:sldMkLst>
          <pc:docMk/>
          <pc:sldMk cId="0" sldId="301"/>
        </pc:sldMkLst>
      </pc:sldChg>
      <pc:sldChg chg="modSp mod">
        <pc:chgData name="洋司 黒田" userId="a8b9306f59e96a30" providerId="LiveId" clId="{90CB411B-6EA3-42C5-B4AD-EEE45FAEF2B1}" dt="2025-05-02T07:59:05.430" v="1831" actId="20577"/>
        <pc:sldMkLst>
          <pc:docMk/>
          <pc:sldMk cId="0" sldId="303"/>
        </pc:sldMkLst>
      </pc:sldChg>
      <pc:sldChg chg="modSp mod modNotesTx">
        <pc:chgData name="洋司 黒田" userId="a8b9306f59e96a30" providerId="LiveId" clId="{90CB411B-6EA3-42C5-B4AD-EEE45FAEF2B1}" dt="2025-04-28T02:01:57.584" v="1677" actId="255"/>
        <pc:sldMkLst>
          <pc:docMk/>
          <pc:sldMk cId="183989690" sldId="321"/>
        </pc:sldMkLst>
      </pc:sldChg>
      <pc:sldChg chg="modSp mod modNotesTx">
        <pc:chgData name="洋司 黒田" userId="a8b9306f59e96a30" providerId="LiveId" clId="{90CB411B-6EA3-42C5-B4AD-EEE45FAEF2B1}" dt="2025-04-28T02:03:14.533" v="1709" actId="255"/>
        <pc:sldMkLst>
          <pc:docMk/>
          <pc:sldMk cId="185877675" sldId="322"/>
        </pc:sldMkLst>
      </pc:sldChg>
      <pc:sldChg chg="modNotesTx">
        <pc:chgData name="洋司 黒田" userId="a8b9306f59e96a30" providerId="LiveId" clId="{90CB411B-6EA3-42C5-B4AD-EEE45FAEF2B1}" dt="2025-04-23T06:38:27.114" v="318" actId="20577"/>
        <pc:sldMkLst>
          <pc:docMk/>
          <pc:sldMk cId="2460530406" sldId="324"/>
        </pc:sldMkLst>
      </pc:sldChg>
      <pc:sldChg chg="modSp mod modNotesTx">
        <pc:chgData name="洋司 黒田" userId="a8b9306f59e96a30" providerId="LiveId" clId="{90CB411B-6EA3-42C5-B4AD-EEE45FAEF2B1}" dt="2025-04-28T02:05:08.829" v="1749" actId="6549"/>
        <pc:sldMkLst>
          <pc:docMk/>
          <pc:sldMk cId="3377616648" sldId="328"/>
        </pc:sldMkLst>
      </pc:sldChg>
      <pc:sldChg chg="modNotesTx">
        <pc:chgData name="洋司 黒田" userId="a8b9306f59e96a30" providerId="LiveId" clId="{90CB411B-6EA3-42C5-B4AD-EEE45FAEF2B1}" dt="2025-04-23T07:09:00.950" v="1516" actId="6549"/>
        <pc:sldMkLst>
          <pc:docMk/>
          <pc:sldMk cId="662535400" sldId="329"/>
        </pc:sldMkLst>
      </pc:sldChg>
      <pc:sldChg chg="modNotesTx">
        <pc:chgData name="洋司 黒田" userId="a8b9306f59e96a30" providerId="LiveId" clId="{90CB411B-6EA3-42C5-B4AD-EEE45FAEF2B1}" dt="2025-04-23T07:09:36.565" v="1572" actId="20577"/>
        <pc:sldMkLst>
          <pc:docMk/>
          <pc:sldMk cId="3626000463" sldId="335"/>
        </pc:sldMkLst>
      </pc:sldChg>
      <pc:sldChg chg="modSp mod">
        <pc:chgData name="洋司 黒田" userId="a8b9306f59e96a30" providerId="LiveId" clId="{90CB411B-6EA3-42C5-B4AD-EEE45FAEF2B1}" dt="2025-04-23T07:10:09.011" v="1573" actId="6549"/>
        <pc:sldMkLst>
          <pc:docMk/>
          <pc:sldMk cId="2147010977" sldId="337"/>
        </pc:sldMkLst>
      </pc:sldChg>
      <pc:sldChg chg="modSp mod">
        <pc:chgData name="洋司 黒田" userId="a8b9306f59e96a30" providerId="LiveId" clId="{90CB411B-6EA3-42C5-B4AD-EEE45FAEF2B1}" dt="2025-04-23T07:32:30.649" v="1583" actId="6549"/>
        <pc:sldMkLst>
          <pc:docMk/>
          <pc:sldMk cId="160326452" sldId="338"/>
        </pc:sldMkLst>
      </pc:sldChg>
      <pc:sldChg chg="modNotesTx">
        <pc:chgData name="洋司 黒田" userId="a8b9306f59e96a30" providerId="LiveId" clId="{90CB411B-6EA3-42C5-B4AD-EEE45FAEF2B1}" dt="2025-04-23T07:04:55.817" v="1319" actId="20577"/>
        <pc:sldMkLst>
          <pc:docMk/>
          <pc:sldMk cId="1829961594" sldId="341"/>
        </pc:sldMkLst>
      </pc:sldChg>
      <pc:sldChg chg="modSp mod modNotesTx">
        <pc:chgData name="洋司 黒田" userId="a8b9306f59e96a30" providerId="LiveId" clId="{90CB411B-6EA3-42C5-B4AD-EEE45FAEF2B1}" dt="2025-04-23T07:00:51.936" v="1111"/>
        <pc:sldMkLst>
          <pc:docMk/>
          <pc:sldMk cId="692199401" sldId="342"/>
        </pc:sldMkLst>
      </pc:sldChg>
      <pc:sldChg chg="modNotesTx">
        <pc:chgData name="洋司 黒田" userId="a8b9306f59e96a30" providerId="LiveId" clId="{90CB411B-6EA3-42C5-B4AD-EEE45FAEF2B1}" dt="2025-04-23T07:04:47.591" v="1316" actId="20577"/>
        <pc:sldMkLst>
          <pc:docMk/>
          <pc:sldMk cId="3355533887" sldId="343"/>
        </pc:sldMkLst>
      </pc:sldChg>
      <pc:sldChg chg="modNotesTx">
        <pc:chgData name="洋司 黒田" userId="a8b9306f59e96a30" providerId="LiveId" clId="{90CB411B-6EA3-42C5-B4AD-EEE45FAEF2B1}" dt="2025-04-23T07:02:13.391" v="1170" actId="6549"/>
        <pc:sldMkLst>
          <pc:docMk/>
          <pc:sldMk cId="2922132224" sldId="348"/>
        </pc:sldMkLst>
      </pc:sldChg>
      <pc:sldChg chg="modSp mod modNotesTx">
        <pc:chgData name="洋司 黒田" userId="a8b9306f59e96a30" providerId="LiveId" clId="{90CB411B-6EA3-42C5-B4AD-EEE45FAEF2B1}" dt="2025-04-28T07:41:29.419" v="1777" actId="6549"/>
        <pc:sldMkLst>
          <pc:docMk/>
          <pc:sldMk cId="2986314453" sldId="349"/>
        </pc:sldMkLst>
      </pc:sldChg>
      <pc:sldChg chg="addSp modSp mod modNotesTx">
        <pc:chgData name="洋司 黒田" userId="a8b9306f59e96a30" providerId="LiveId" clId="{90CB411B-6EA3-42C5-B4AD-EEE45FAEF2B1}" dt="2025-04-28T02:21:41.281" v="1773" actId="1076"/>
        <pc:sldMkLst>
          <pc:docMk/>
          <pc:sldMk cId="3636738044" sldId="350"/>
        </pc:sldMkLst>
      </pc:sldChg>
      <pc:sldChg chg="modSp mod modNotesTx">
        <pc:chgData name="洋司 黒田" userId="a8b9306f59e96a30" providerId="LiveId" clId="{90CB411B-6EA3-42C5-B4AD-EEE45FAEF2B1}" dt="2025-04-23T07:00:07.961" v="1098" actId="20577"/>
        <pc:sldMkLst>
          <pc:docMk/>
          <pc:sldMk cId="3886389848" sldId="351"/>
        </pc:sldMkLst>
      </pc:sldChg>
      <pc:sldChg chg="modSp mod modNotesTx">
        <pc:chgData name="洋司 黒田" userId="a8b9306f59e96a30" providerId="LiveId" clId="{90CB411B-6EA3-42C5-B4AD-EEE45FAEF2B1}" dt="2025-04-23T06:44:16.365" v="768" actId="20577"/>
        <pc:sldMkLst>
          <pc:docMk/>
          <pc:sldMk cId="744709468" sldId="353"/>
        </pc:sldMkLst>
      </pc:sldChg>
      <pc:sldChg chg="modNotesTx">
        <pc:chgData name="洋司 黒田" userId="a8b9306f59e96a30" providerId="LiveId" clId="{90CB411B-6EA3-42C5-B4AD-EEE45FAEF2B1}" dt="2025-04-23T06:39:20.328" v="365" actId="20577"/>
        <pc:sldMkLst>
          <pc:docMk/>
          <pc:sldMk cId="1718425959" sldId="354"/>
        </pc:sldMkLst>
      </pc:sldChg>
      <pc:sldChg chg="modSp mod modNotesTx">
        <pc:chgData name="洋司 黒田" userId="a8b9306f59e96a30" providerId="LiveId" clId="{90CB411B-6EA3-42C5-B4AD-EEE45FAEF2B1}" dt="2025-04-28T02:00:27.227" v="1656" actId="6549"/>
        <pc:sldMkLst>
          <pc:docMk/>
          <pc:sldMk cId="3429146142" sldId="355"/>
        </pc:sldMkLst>
      </pc:sldChg>
      <pc:sldChg chg="modSp mod">
        <pc:chgData name="洋司 黒田" userId="a8b9306f59e96a30" providerId="LiveId" clId="{90CB411B-6EA3-42C5-B4AD-EEE45FAEF2B1}" dt="2025-04-23T07:33:40.553" v="1590" actId="14100"/>
        <pc:sldMkLst>
          <pc:docMk/>
          <pc:sldMk cId="2852334355" sldId="358"/>
        </pc:sldMkLst>
      </pc:sldChg>
    </pc:docChg>
  </pc:docChgLst>
  <pc:docChgLst>
    <pc:chgData name="洋司 黒田" userId="a8b9306f59e96a30" providerId="LiveId" clId="{78553D25-B857-4290-A875-6135CB3D22D8}"/>
    <pc:docChg chg="undo custSel addSld delSld modSld sldOrd">
      <pc:chgData name="洋司 黒田" userId="a8b9306f59e96a30" providerId="LiveId" clId="{78553D25-B857-4290-A875-6135CB3D22D8}" dt="2024-07-03T08:12:29.161" v="1502" actId="20577"/>
      <pc:docMkLst>
        <pc:docMk/>
      </pc:docMkLst>
      <pc:sldChg chg="modNotesTx">
        <pc:chgData name="洋司 黒田" userId="a8b9306f59e96a30" providerId="LiveId" clId="{78553D25-B857-4290-A875-6135CB3D22D8}" dt="2024-06-12T04:17:33.031" v="357" actId="20577"/>
        <pc:sldMkLst>
          <pc:docMk/>
          <pc:sldMk cId="1456287664" sldId="312"/>
        </pc:sldMkLst>
      </pc:sldChg>
      <pc:sldChg chg="modSp mod">
        <pc:chgData name="洋司 黒田" userId="a8b9306f59e96a30" providerId="LiveId" clId="{78553D25-B857-4290-A875-6135CB3D22D8}" dt="2024-07-03T08:08:44.399" v="1394" actId="1076"/>
        <pc:sldMkLst>
          <pc:docMk/>
          <pc:sldMk cId="1022452476" sldId="319"/>
        </pc:sldMkLst>
      </pc:sldChg>
      <pc:sldChg chg="modSp mod modNotesTx">
        <pc:chgData name="洋司 黒田" userId="a8b9306f59e96a30" providerId="LiveId" clId="{78553D25-B857-4290-A875-6135CB3D22D8}" dt="2024-07-01T08:22:26.348" v="1175" actId="20577"/>
        <pc:sldMkLst>
          <pc:docMk/>
          <pc:sldMk cId="183989690" sldId="321"/>
        </pc:sldMkLst>
      </pc:sldChg>
      <pc:sldChg chg="modSp mod modNotesTx">
        <pc:chgData name="洋司 黒田" userId="a8b9306f59e96a30" providerId="LiveId" clId="{78553D25-B857-4290-A875-6135CB3D22D8}" dt="2024-07-01T04:49:13.668" v="484" actId="6549"/>
        <pc:sldMkLst>
          <pc:docMk/>
          <pc:sldMk cId="185877675" sldId="322"/>
        </pc:sldMkLst>
      </pc:sldChg>
      <pc:sldChg chg="del">
        <pc:chgData name="洋司 黒田" userId="a8b9306f59e96a30" providerId="LiveId" clId="{78553D25-B857-4290-A875-6135CB3D22D8}" dt="2024-07-01T07:04:00.640" v="920" actId="47"/>
        <pc:sldMkLst>
          <pc:docMk/>
          <pc:sldMk cId="506724064" sldId="323"/>
        </pc:sldMkLst>
      </pc:sldChg>
      <pc:sldChg chg="modNotesTx">
        <pc:chgData name="洋司 黒田" userId="a8b9306f59e96a30" providerId="LiveId" clId="{78553D25-B857-4290-A875-6135CB3D22D8}" dt="2024-07-01T07:58:33.316" v="1066" actId="20577"/>
        <pc:sldMkLst>
          <pc:docMk/>
          <pc:sldMk cId="1430109551" sldId="334"/>
        </pc:sldMkLst>
      </pc:sldChg>
      <pc:sldChg chg="modSp mod">
        <pc:chgData name="洋司 黒田" userId="a8b9306f59e96a30" providerId="LiveId" clId="{78553D25-B857-4290-A875-6135CB3D22D8}" dt="2024-07-01T08:24:54.217" v="1286" actId="6549"/>
        <pc:sldMkLst>
          <pc:docMk/>
          <pc:sldMk cId="160326452" sldId="338"/>
        </pc:sldMkLst>
      </pc:sldChg>
      <pc:sldChg chg="modSp mod modNotesTx">
        <pc:chgData name="洋司 黒田" userId="a8b9306f59e96a30" providerId="LiveId" clId="{78553D25-B857-4290-A875-6135CB3D22D8}" dt="2024-07-03T08:12:29.161" v="1502" actId="20577"/>
        <pc:sldMkLst>
          <pc:docMk/>
          <pc:sldMk cId="692199401" sldId="342"/>
        </pc:sldMkLst>
      </pc:sldChg>
      <pc:sldChg chg="addSp modSp mod ord">
        <pc:chgData name="洋司 黒田" userId="a8b9306f59e96a30" providerId="LiveId" clId="{78553D25-B857-4290-A875-6135CB3D22D8}" dt="2024-07-01T07:03:51.110" v="919" actId="20577"/>
        <pc:sldMkLst>
          <pc:docMk/>
          <pc:sldMk cId="3355533887" sldId="343"/>
        </pc:sldMkLst>
      </pc:sldChg>
      <pc:sldChg chg="modSp mod modNotesTx">
        <pc:chgData name="洋司 黒田" userId="a8b9306f59e96a30" providerId="LiveId" clId="{78553D25-B857-4290-A875-6135CB3D22D8}" dt="2024-07-01T08:24:40.018" v="1263" actId="20577"/>
        <pc:sldMkLst>
          <pc:docMk/>
          <pc:sldMk cId="2986314453" sldId="349"/>
        </pc:sldMkLst>
      </pc:sldChg>
      <pc:sldChg chg="modSp mod modNotesTx">
        <pc:chgData name="洋司 黒田" userId="a8b9306f59e96a30" providerId="LiveId" clId="{78553D25-B857-4290-A875-6135CB3D22D8}" dt="2024-07-01T08:21:57.367" v="1124" actId="6549"/>
        <pc:sldMkLst>
          <pc:docMk/>
          <pc:sldMk cId="3636738044" sldId="350"/>
        </pc:sldMkLst>
      </pc:sldChg>
      <pc:sldChg chg="modSp mod modNotesTx">
        <pc:chgData name="洋司 黒田" userId="a8b9306f59e96a30" providerId="LiveId" clId="{78553D25-B857-4290-A875-6135CB3D22D8}" dt="2024-07-03T08:11:18.766" v="1440" actId="6549"/>
        <pc:sldMkLst>
          <pc:docMk/>
          <pc:sldMk cId="3886389848" sldId="351"/>
        </pc:sldMkLst>
      </pc:sldChg>
      <pc:sldChg chg="addSp delSp modSp mod modNotesTx">
        <pc:chgData name="洋司 黒田" userId="a8b9306f59e96a30" providerId="LiveId" clId="{78553D25-B857-4290-A875-6135CB3D22D8}" dt="2024-07-03T07:44:29.287" v="1349" actId="6549"/>
        <pc:sldMkLst>
          <pc:docMk/>
          <pc:sldMk cId="4269882710" sldId="352"/>
        </pc:sldMkLst>
      </pc:sldChg>
      <pc:sldChg chg="modSp add mod">
        <pc:chgData name="洋司 黒田" userId="a8b9306f59e96a30" providerId="LiveId" clId="{78553D25-B857-4290-A875-6135CB3D22D8}" dt="2024-07-01T07:01:52.242" v="843" actId="20577"/>
        <pc:sldMkLst>
          <pc:docMk/>
          <pc:sldMk cId="744709468" sldId="353"/>
        </pc:sldMkLst>
      </pc:sldChg>
      <pc:sldChg chg="addSp delSp modSp new mod modClrScheme chgLayout">
        <pc:chgData name="洋司 黒田" userId="a8b9306f59e96a30" providerId="LiveId" clId="{78553D25-B857-4290-A875-6135CB3D22D8}" dt="2024-07-03T07:25:49.157" v="1341" actId="1076"/>
        <pc:sldMkLst>
          <pc:docMk/>
          <pc:sldMk cId="1718425959" sldId="354"/>
        </pc:sldMkLst>
      </pc:sldChg>
    </pc:docChg>
  </pc:docChgLst>
  <pc:docChgLst>
    <pc:chgData name="洋司 黒田" userId="a8b9306f59e96a30" providerId="LiveId" clId="{ADBE411C-1A32-4D75-A53A-E45E1A03E333}"/>
    <pc:docChg chg="custSel modSld">
      <pc:chgData name="洋司 黒田" userId="a8b9306f59e96a30" providerId="LiveId" clId="{ADBE411C-1A32-4D75-A53A-E45E1A03E333}" dt="2024-04-08T00:55:18.243" v="545" actId="6549"/>
      <pc:docMkLst>
        <pc:docMk/>
      </pc:docMkLst>
      <pc:sldChg chg="modSp mod">
        <pc:chgData name="洋司 黒田" userId="a8b9306f59e96a30" providerId="LiveId" clId="{ADBE411C-1A32-4D75-A53A-E45E1A03E333}" dt="2024-04-04T08:16:56.813" v="0" actId="207"/>
        <pc:sldMkLst>
          <pc:docMk/>
          <pc:sldMk cId="0" sldId="291"/>
        </pc:sldMkLst>
      </pc:sldChg>
      <pc:sldChg chg="modSp mod">
        <pc:chgData name="洋司 黒田" userId="a8b9306f59e96a30" providerId="LiveId" clId="{ADBE411C-1A32-4D75-A53A-E45E1A03E333}" dt="2024-04-08T00:52:15.319" v="520" actId="207"/>
        <pc:sldMkLst>
          <pc:docMk/>
          <pc:sldMk cId="1022452476" sldId="319"/>
        </pc:sldMkLst>
      </pc:sldChg>
      <pc:sldChg chg="modSp mod">
        <pc:chgData name="洋司 黒田" userId="a8b9306f59e96a30" providerId="LiveId" clId="{ADBE411C-1A32-4D75-A53A-E45E1A03E333}" dt="2024-04-08T00:55:18.243" v="545" actId="6549"/>
        <pc:sldMkLst>
          <pc:docMk/>
          <pc:sldMk cId="183989690" sldId="321"/>
        </pc:sldMkLst>
      </pc:sldChg>
      <pc:sldChg chg="modSp mod">
        <pc:chgData name="洋司 黒田" userId="a8b9306f59e96a30" providerId="LiveId" clId="{ADBE411C-1A32-4D75-A53A-E45E1A03E333}" dt="2024-04-04T08:20:12.046" v="109" actId="6549"/>
        <pc:sldMkLst>
          <pc:docMk/>
          <pc:sldMk cId="185877675" sldId="322"/>
        </pc:sldMkLst>
      </pc:sldChg>
      <pc:sldChg chg="modSp mod">
        <pc:chgData name="洋司 黒田" userId="a8b9306f59e96a30" providerId="LiveId" clId="{ADBE411C-1A32-4D75-A53A-E45E1A03E333}" dt="2024-04-04T08:20:43.410" v="135" actId="6549"/>
        <pc:sldMkLst>
          <pc:docMk/>
          <pc:sldMk cId="1430109551" sldId="334"/>
        </pc:sldMkLst>
      </pc:sldChg>
      <pc:sldChg chg="addSp modSp mod">
        <pc:chgData name="洋司 黒田" userId="a8b9306f59e96a30" providerId="LiveId" clId="{ADBE411C-1A32-4D75-A53A-E45E1A03E333}" dt="2024-04-04T08:29:23.926" v="510" actId="1076"/>
        <pc:sldMkLst>
          <pc:docMk/>
          <pc:sldMk cId="1829961594" sldId="341"/>
        </pc:sldMkLst>
      </pc:sldChg>
      <pc:sldChg chg="modSp mod">
        <pc:chgData name="洋司 黒田" userId="a8b9306f59e96a30" providerId="LiveId" clId="{ADBE411C-1A32-4D75-A53A-E45E1A03E333}" dt="2024-04-04T08:21:58.677" v="167" actId="6549"/>
        <pc:sldMkLst>
          <pc:docMk/>
          <pc:sldMk cId="2922132224" sldId="348"/>
        </pc:sldMkLst>
      </pc:sldChg>
    </pc:docChg>
  </pc:docChgLst>
  <pc:docChgLst>
    <pc:chgData name="洋司 黒田" userId="a8b9306f59e96a30" providerId="LiveId" clId="{C11B5DFC-7D64-475A-983E-37055D88955D}"/>
    <pc:docChg chg="custSel modSld">
      <pc:chgData name="洋司 黒田" userId="a8b9306f59e96a30" providerId="LiveId" clId="{C11B5DFC-7D64-475A-983E-37055D88955D}" dt="2024-04-08T02:11:07.151" v="669" actId="13926"/>
      <pc:docMkLst>
        <pc:docMk/>
      </pc:docMkLst>
      <pc:sldChg chg="modSp mod">
        <pc:chgData name="洋司 黒田" userId="a8b9306f59e96a30" providerId="LiveId" clId="{C11B5DFC-7D64-475A-983E-37055D88955D}" dt="2024-04-08T02:09:42.632" v="668" actId="179"/>
        <pc:sldMkLst>
          <pc:docMk/>
          <pc:sldMk cId="723136988" sldId="320"/>
        </pc:sldMkLst>
      </pc:sldChg>
      <pc:sldChg chg="addSp modSp mod">
        <pc:chgData name="洋司 黒田" userId="a8b9306f59e96a30" providerId="LiveId" clId="{C11B5DFC-7D64-475A-983E-37055D88955D}" dt="2024-04-08T01:02:47.472" v="214" actId="14100"/>
        <pc:sldMkLst>
          <pc:docMk/>
          <pc:sldMk cId="185877675" sldId="322"/>
        </pc:sldMkLst>
      </pc:sldChg>
      <pc:sldChg chg="modSp mod">
        <pc:chgData name="洋司 黒田" userId="a8b9306f59e96a30" providerId="LiveId" clId="{C11B5DFC-7D64-475A-983E-37055D88955D}" dt="2024-04-08T02:07:05.358" v="628" actId="1076"/>
        <pc:sldMkLst>
          <pc:docMk/>
          <pc:sldMk cId="3377616648" sldId="328"/>
        </pc:sldMkLst>
      </pc:sldChg>
      <pc:sldChg chg="modSp mod">
        <pc:chgData name="洋司 黒田" userId="a8b9306f59e96a30" providerId="LiveId" clId="{C11B5DFC-7D64-475A-983E-37055D88955D}" dt="2024-04-08T02:08:12.310" v="630" actId="1076"/>
        <pc:sldMkLst>
          <pc:docMk/>
          <pc:sldMk cId="2147010977" sldId="337"/>
        </pc:sldMkLst>
      </pc:sldChg>
      <pc:sldChg chg="modSp mod">
        <pc:chgData name="洋司 黒田" userId="a8b9306f59e96a30" providerId="LiveId" clId="{C11B5DFC-7D64-475A-983E-37055D88955D}" dt="2024-04-08T02:08:23.353" v="639" actId="20577"/>
        <pc:sldMkLst>
          <pc:docMk/>
          <pc:sldMk cId="160326452" sldId="338"/>
        </pc:sldMkLst>
      </pc:sldChg>
      <pc:sldChg chg="delSp modSp mod">
        <pc:chgData name="洋司 黒田" userId="a8b9306f59e96a30" providerId="LiveId" clId="{C11B5DFC-7D64-475A-983E-37055D88955D}" dt="2024-04-08T02:06:41.218" v="626" actId="6549"/>
        <pc:sldMkLst>
          <pc:docMk/>
          <pc:sldMk cId="1829961594" sldId="341"/>
        </pc:sldMkLst>
      </pc:sldChg>
      <pc:sldChg chg="modSp mod">
        <pc:chgData name="洋司 黒田" userId="a8b9306f59e96a30" providerId="LiveId" clId="{C11B5DFC-7D64-475A-983E-37055D88955D}" dt="2024-04-08T02:11:07.151" v="669" actId="13926"/>
        <pc:sldMkLst>
          <pc:docMk/>
          <pc:sldMk cId="692199401" sldId="342"/>
        </pc:sldMkLst>
      </pc:sldChg>
      <pc:sldChg chg="modSp mod">
        <pc:chgData name="洋司 黒田" userId="a8b9306f59e96a30" providerId="LiveId" clId="{C11B5DFC-7D64-475A-983E-37055D88955D}" dt="2024-04-08T02:05:40.454" v="619" actId="1076"/>
        <pc:sldMkLst>
          <pc:docMk/>
          <pc:sldMk cId="2922132224" sldId="348"/>
        </pc:sldMkLst>
      </pc:sldChg>
    </pc:docChg>
  </pc:docChgLst>
  <pc:docChgLst>
    <pc:chgData name="洋司 黒田" userId="a8b9306f59e96a30" providerId="LiveId" clId="{26A619EB-074B-40A6-81CE-759312E0A286}"/>
    <pc:docChg chg="undo custSel addSld delSld modSld">
      <pc:chgData name="洋司 黒田" userId="a8b9306f59e96a30" providerId="LiveId" clId="{26A619EB-074B-40A6-81CE-759312E0A286}" dt="2025-06-20T05:31:03.831" v="1258" actId="20577"/>
      <pc:docMkLst>
        <pc:docMk/>
      </pc:docMkLst>
      <pc:sldChg chg="modSp mod">
        <pc:chgData name="洋司 黒田" userId="a8b9306f59e96a30" providerId="LiveId" clId="{26A619EB-074B-40A6-81CE-759312E0A286}" dt="2025-06-20T04:52:28.157" v="188" actId="20577"/>
        <pc:sldMkLst>
          <pc:docMk/>
          <pc:sldMk cId="0" sldId="259"/>
        </pc:sldMkLst>
      </pc:sldChg>
      <pc:sldChg chg="modSp mod">
        <pc:chgData name="洋司 黒田" userId="a8b9306f59e96a30" providerId="LiveId" clId="{26A619EB-074B-40A6-81CE-759312E0A286}" dt="2025-06-20T04:52:35.436" v="203" actId="6549"/>
        <pc:sldMkLst>
          <pc:docMk/>
          <pc:sldMk cId="0" sldId="269"/>
        </pc:sldMkLst>
      </pc:sldChg>
      <pc:sldChg chg="modNotesTx">
        <pc:chgData name="洋司 黒田" userId="a8b9306f59e96a30" providerId="LiveId" clId="{26A619EB-074B-40A6-81CE-759312E0A286}" dt="2025-06-20T05:31:03.831" v="1258" actId="20577"/>
        <pc:sldMkLst>
          <pc:docMk/>
          <pc:sldMk cId="662535400" sldId="329"/>
        </pc:sldMkLst>
      </pc:sldChg>
      <pc:sldChg chg="modSp mod modNotesTx">
        <pc:chgData name="洋司 黒田" userId="a8b9306f59e96a30" providerId="LiveId" clId="{26A619EB-074B-40A6-81CE-759312E0A286}" dt="2025-06-20T05:21:37.766" v="1146" actId="20577"/>
        <pc:sldMkLst>
          <pc:docMk/>
          <pc:sldMk cId="692199401" sldId="342"/>
        </pc:sldMkLst>
        <pc:spChg chg="mod">
          <ac:chgData name="洋司 黒田" userId="a8b9306f59e96a30" providerId="LiveId" clId="{26A619EB-074B-40A6-81CE-759312E0A286}" dt="2025-06-20T05:20:34.079" v="1047" actId="20577"/>
          <ac:spMkLst>
            <pc:docMk/>
            <pc:sldMk cId="692199401" sldId="342"/>
            <ac:spMk id="4" creationId="{40259435-2779-1F2E-CDBB-5DC454E1B3FF}"/>
          </ac:spMkLst>
        </pc:spChg>
      </pc:sldChg>
      <pc:sldChg chg="modSp mod modNotesTx">
        <pc:chgData name="洋司 黒田" userId="a8b9306f59e96a30" providerId="LiveId" clId="{26A619EB-074B-40A6-81CE-759312E0A286}" dt="2025-06-20T05:23:33.072" v="1190" actId="20577"/>
        <pc:sldMkLst>
          <pc:docMk/>
          <pc:sldMk cId="3355533887" sldId="343"/>
        </pc:sldMkLst>
        <pc:spChg chg="mod">
          <ac:chgData name="洋司 黒田" userId="a8b9306f59e96a30" providerId="LiveId" clId="{26A619EB-074B-40A6-81CE-759312E0A286}" dt="2025-06-20T05:23:21.019" v="1170" actId="20577"/>
          <ac:spMkLst>
            <pc:docMk/>
            <pc:sldMk cId="3355533887" sldId="343"/>
            <ac:spMk id="2" creationId="{8AEA5BAC-A422-8553-4498-B7E841B9F9F2}"/>
          </ac:spMkLst>
        </pc:spChg>
      </pc:sldChg>
      <pc:sldChg chg="del">
        <pc:chgData name="洋司 黒田" userId="a8b9306f59e96a30" providerId="LiveId" clId="{26A619EB-074B-40A6-81CE-759312E0A286}" dt="2025-06-12T01:25:25.285" v="172" actId="47"/>
        <pc:sldMkLst>
          <pc:docMk/>
          <pc:sldMk cId="1584595893" sldId="347"/>
        </pc:sldMkLst>
      </pc:sldChg>
      <pc:sldChg chg="modSp mod modNotesTx">
        <pc:chgData name="洋司 黒田" userId="a8b9306f59e96a30" providerId="LiveId" clId="{26A619EB-074B-40A6-81CE-759312E0A286}" dt="2025-06-20T05:22:40.110" v="1150"/>
        <pc:sldMkLst>
          <pc:docMk/>
          <pc:sldMk cId="2922132224" sldId="348"/>
        </pc:sldMkLst>
        <pc:spChg chg="mod">
          <ac:chgData name="洋司 黒田" userId="a8b9306f59e96a30" providerId="LiveId" clId="{26A619EB-074B-40A6-81CE-759312E0A286}" dt="2025-06-20T05:22:13.506" v="1149" actId="1076"/>
          <ac:spMkLst>
            <pc:docMk/>
            <pc:sldMk cId="2922132224" sldId="348"/>
            <ac:spMk id="2" creationId="{2E2C8E5E-1B66-A9F5-A444-24A487327C02}"/>
          </ac:spMkLst>
        </pc:spChg>
        <pc:spChg chg="mod">
          <ac:chgData name="洋司 黒田" userId="a8b9306f59e96a30" providerId="LiveId" clId="{26A619EB-074B-40A6-81CE-759312E0A286}" dt="2025-06-20T05:22:11.380" v="1148" actId="1076"/>
          <ac:spMkLst>
            <pc:docMk/>
            <pc:sldMk cId="2922132224" sldId="348"/>
            <ac:spMk id="4" creationId="{40259435-2779-1F2E-CDBB-5DC454E1B3FF}"/>
          </ac:spMkLst>
        </pc:spChg>
      </pc:sldChg>
      <pc:sldChg chg="modSp mod modNotesTx">
        <pc:chgData name="洋司 黒田" userId="a8b9306f59e96a30" providerId="LiveId" clId="{26A619EB-074B-40A6-81CE-759312E0A286}" dt="2025-06-20T05:09:13.430" v="416" actId="6549"/>
        <pc:sldMkLst>
          <pc:docMk/>
          <pc:sldMk cId="2986314453" sldId="349"/>
        </pc:sldMkLst>
        <pc:spChg chg="mod">
          <ac:chgData name="洋司 黒田" userId="a8b9306f59e96a30" providerId="LiveId" clId="{26A619EB-074B-40A6-81CE-759312E0A286}" dt="2025-06-20T05:08:26.163" v="355" actId="1076"/>
          <ac:spMkLst>
            <pc:docMk/>
            <pc:sldMk cId="2986314453" sldId="349"/>
            <ac:spMk id="4" creationId="{40259435-2779-1F2E-CDBB-5DC454E1B3FF}"/>
          </ac:spMkLst>
        </pc:spChg>
      </pc:sldChg>
      <pc:sldChg chg="modSp mod modNotesTx">
        <pc:chgData name="洋司 黒田" userId="a8b9306f59e96a30" providerId="LiveId" clId="{26A619EB-074B-40A6-81CE-759312E0A286}" dt="2025-06-20T05:17:17.394" v="968" actId="20577"/>
        <pc:sldMkLst>
          <pc:docMk/>
          <pc:sldMk cId="744709468" sldId="353"/>
        </pc:sldMkLst>
        <pc:spChg chg="mod">
          <ac:chgData name="洋司 黒田" userId="a8b9306f59e96a30" providerId="LiveId" clId="{26A619EB-074B-40A6-81CE-759312E0A286}" dt="2025-06-20T05:17:17.394" v="968" actId="20577"/>
          <ac:spMkLst>
            <pc:docMk/>
            <pc:sldMk cId="744709468" sldId="353"/>
            <ac:spMk id="32771" creationId="{00000000-0000-0000-0000-000000000000}"/>
          </ac:spMkLst>
        </pc:spChg>
      </pc:sldChg>
      <pc:sldChg chg="modSp mod modNotesTx">
        <pc:chgData name="洋司 黒田" userId="a8b9306f59e96a30" providerId="LiveId" clId="{26A619EB-074B-40A6-81CE-759312E0A286}" dt="2025-06-20T05:13:53.638" v="697" actId="6549"/>
        <pc:sldMkLst>
          <pc:docMk/>
          <pc:sldMk cId="3429146142" sldId="355"/>
        </pc:sldMkLst>
        <pc:spChg chg="mod">
          <ac:chgData name="洋司 黒田" userId="a8b9306f59e96a30" providerId="LiveId" clId="{26A619EB-074B-40A6-81CE-759312E0A286}" dt="2025-06-20T05:13:34.130" v="694" actId="1076"/>
          <ac:spMkLst>
            <pc:docMk/>
            <pc:sldMk cId="3429146142" sldId="355"/>
            <ac:spMk id="32771" creationId="{76C6E0E7-452E-2D9A-49C0-70FD5ED34FB4}"/>
          </ac:spMkLst>
        </pc:spChg>
      </pc:sldChg>
      <pc:sldChg chg="addSp modSp new mod">
        <pc:chgData name="洋司 黒田" userId="a8b9306f59e96a30" providerId="LiveId" clId="{26A619EB-074B-40A6-81CE-759312E0A286}" dt="2025-06-12T01:04:06.092" v="41" actId="113"/>
        <pc:sldMkLst>
          <pc:docMk/>
          <pc:sldMk cId="171273443" sldId="360"/>
        </pc:sldMkLst>
        <pc:spChg chg="add mod">
          <ac:chgData name="洋司 黒田" userId="a8b9306f59e96a30" providerId="LiveId" clId="{26A619EB-074B-40A6-81CE-759312E0A286}" dt="2025-06-12T01:04:06.092" v="41" actId="113"/>
          <ac:spMkLst>
            <pc:docMk/>
            <pc:sldMk cId="171273443" sldId="360"/>
            <ac:spMk id="4" creationId="{7278F28F-CFD9-8052-A71A-8D713C8C9385}"/>
          </ac:spMkLst>
        </pc:spChg>
        <pc:picChg chg="add mod">
          <ac:chgData name="洋司 黒田" userId="a8b9306f59e96a30" providerId="LiveId" clId="{26A619EB-074B-40A6-81CE-759312E0A286}" dt="2025-06-12T01:03:46.399" v="38" actId="1076"/>
          <ac:picMkLst>
            <pc:docMk/>
            <pc:sldMk cId="171273443" sldId="360"/>
            <ac:picMk id="3" creationId="{1907DE60-4AED-C6D3-1F36-4A6A409F900F}"/>
          </ac:picMkLst>
        </pc:picChg>
        <pc:cxnChg chg="add mod">
          <ac:chgData name="洋司 黒田" userId="a8b9306f59e96a30" providerId="LiveId" clId="{26A619EB-074B-40A6-81CE-759312E0A286}" dt="2025-06-12T01:04:04.061" v="40" actId="255"/>
          <ac:cxnSpMkLst>
            <pc:docMk/>
            <pc:sldMk cId="171273443" sldId="360"/>
            <ac:cxnSpMk id="6" creationId="{171C9777-389E-A663-A5E0-0E0132D4FE06}"/>
          </ac:cxnSpMkLst>
        </pc:cxnChg>
      </pc:sldChg>
      <pc:sldChg chg="addSp modSp new mod">
        <pc:chgData name="洋司 黒田" userId="a8b9306f59e96a30" providerId="LiveId" clId="{26A619EB-074B-40A6-81CE-759312E0A286}" dt="2025-06-12T01:07:04.878" v="46" actId="692"/>
        <pc:sldMkLst>
          <pc:docMk/>
          <pc:sldMk cId="1212770013" sldId="361"/>
        </pc:sldMkLst>
        <pc:picChg chg="add mod">
          <ac:chgData name="洋司 黒田" userId="a8b9306f59e96a30" providerId="LiveId" clId="{26A619EB-074B-40A6-81CE-759312E0A286}" dt="2025-06-12T01:07:04.878" v="46" actId="692"/>
          <ac:picMkLst>
            <pc:docMk/>
            <pc:sldMk cId="1212770013" sldId="361"/>
            <ac:picMk id="3" creationId="{5FE16E45-F97E-4DF4-B355-FD08CA5FCCFC}"/>
          </ac:picMkLst>
        </pc:picChg>
      </pc:sldChg>
      <pc:sldChg chg="addSp modSp new mod">
        <pc:chgData name="洋司 黒田" userId="a8b9306f59e96a30" providerId="LiveId" clId="{26A619EB-074B-40A6-81CE-759312E0A286}" dt="2025-06-12T01:10:15.594" v="137" actId="14100"/>
        <pc:sldMkLst>
          <pc:docMk/>
          <pc:sldMk cId="1249547821" sldId="362"/>
        </pc:sldMkLst>
        <pc:spChg chg="add mod">
          <ac:chgData name="洋司 黒田" userId="a8b9306f59e96a30" providerId="LiveId" clId="{26A619EB-074B-40A6-81CE-759312E0A286}" dt="2025-06-12T01:09:57.431" v="134" actId="14100"/>
          <ac:spMkLst>
            <pc:docMk/>
            <pc:sldMk cId="1249547821" sldId="362"/>
            <ac:spMk id="4" creationId="{A05DF09C-F007-9227-66E0-151862AAE8AC}"/>
          </ac:spMkLst>
        </pc:spChg>
        <pc:picChg chg="add mod">
          <ac:chgData name="洋司 黒田" userId="a8b9306f59e96a30" providerId="LiveId" clId="{26A619EB-074B-40A6-81CE-759312E0A286}" dt="2025-06-12T01:07:30.040" v="51" actId="1076"/>
          <ac:picMkLst>
            <pc:docMk/>
            <pc:sldMk cId="1249547821" sldId="362"/>
            <ac:picMk id="3" creationId="{160F13FD-615A-904A-1342-9EE98F71479D}"/>
          </ac:picMkLst>
        </pc:picChg>
        <pc:cxnChg chg="add mod">
          <ac:chgData name="洋司 黒田" userId="a8b9306f59e96a30" providerId="LiveId" clId="{26A619EB-074B-40A6-81CE-759312E0A286}" dt="2025-06-12T01:10:15.594" v="137" actId="14100"/>
          <ac:cxnSpMkLst>
            <pc:docMk/>
            <pc:sldMk cId="1249547821" sldId="362"/>
            <ac:cxnSpMk id="5" creationId="{2F0520CB-D8A1-31EC-A9A1-2BEF3E20AC17}"/>
          </ac:cxnSpMkLst>
        </pc:cxnChg>
      </pc:sldChg>
      <pc:sldChg chg="addSp delSp modSp new mod">
        <pc:chgData name="洋司 黒田" userId="a8b9306f59e96a30" providerId="LiveId" clId="{26A619EB-074B-40A6-81CE-759312E0A286}" dt="2025-06-12T01:11:10.439" v="154" actId="14100"/>
        <pc:sldMkLst>
          <pc:docMk/>
          <pc:sldMk cId="2106003742" sldId="363"/>
        </pc:sldMkLst>
        <pc:spChg chg="add del mod">
          <ac:chgData name="洋司 黒田" userId="a8b9306f59e96a30" providerId="LiveId" clId="{26A619EB-074B-40A6-81CE-759312E0A286}" dt="2025-06-12T01:10:55.318" v="151" actId="1076"/>
          <ac:spMkLst>
            <pc:docMk/>
            <pc:sldMk cId="2106003742" sldId="363"/>
            <ac:spMk id="4" creationId="{FD914645-52AA-DE56-9322-182D7CA7CBD9}"/>
          </ac:spMkLst>
        </pc:spChg>
        <pc:picChg chg="add mod">
          <ac:chgData name="洋司 黒田" userId="a8b9306f59e96a30" providerId="LiveId" clId="{26A619EB-074B-40A6-81CE-759312E0A286}" dt="2025-06-12T01:10:52.015" v="150" actId="1076"/>
          <ac:picMkLst>
            <pc:docMk/>
            <pc:sldMk cId="2106003742" sldId="363"/>
            <ac:picMk id="3" creationId="{7D433494-62DA-7003-57FB-8D869135F43C}"/>
          </ac:picMkLst>
        </pc:picChg>
        <pc:cxnChg chg="add mod">
          <ac:chgData name="洋司 黒田" userId="a8b9306f59e96a30" providerId="LiveId" clId="{26A619EB-074B-40A6-81CE-759312E0A286}" dt="2025-06-12T01:11:10.439" v="154" actId="14100"/>
          <ac:cxnSpMkLst>
            <pc:docMk/>
            <pc:sldMk cId="2106003742" sldId="363"/>
            <ac:cxnSpMk id="5" creationId="{E5F19E85-4DE3-BF4F-7B59-C5F05F77BBDB}"/>
          </ac:cxnSpMkLst>
        </pc:cxnChg>
      </pc:sldChg>
      <pc:sldChg chg="addSp modSp new mod">
        <pc:chgData name="洋司 黒田" userId="a8b9306f59e96a30" providerId="LiveId" clId="{26A619EB-074B-40A6-81CE-759312E0A286}" dt="2025-06-12T01:12:03.749" v="162" actId="14100"/>
        <pc:sldMkLst>
          <pc:docMk/>
          <pc:sldMk cId="3872729589" sldId="364"/>
        </pc:sldMkLst>
        <pc:spChg chg="add mod">
          <ac:chgData name="洋司 黒田" userId="a8b9306f59e96a30" providerId="LiveId" clId="{26A619EB-074B-40A6-81CE-759312E0A286}" dt="2025-06-12T01:11:34.590" v="156" actId="1076"/>
          <ac:spMkLst>
            <pc:docMk/>
            <pc:sldMk cId="3872729589" sldId="364"/>
            <ac:spMk id="4" creationId="{371CA7AB-B6F0-40FE-263A-7E6346770BB1}"/>
          </ac:spMkLst>
        </pc:spChg>
        <pc:picChg chg="add mod">
          <ac:chgData name="洋司 黒田" userId="a8b9306f59e96a30" providerId="LiveId" clId="{26A619EB-074B-40A6-81CE-759312E0A286}" dt="2025-06-12T01:11:53.196" v="159" actId="1076"/>
          <ac:picMkLst>
            <pc:docMk/>
            <pc:sldMk cId="3872729589" sldId="364"/>
            <ac:picMk id="3" creationId="{3D53D136-CE43-484B-5D35-1F752579939B}"/>
          </ac:picMkLst>
        </pc:picChg>
        <pc:cxnChg chg="add mod">
          <ac:chgData name="洋司 黒田" userId="a8b9306f59e96a30" providerId="LiveId" clId="{26A619EB-074B-40A6-81CE-759312E0A286}" dt="2025-06-12T01:12:03.749" v="162" actId="14100"/>
          <ac:cxnSpMkLst>
            <pc:docMk/>
            <pc:sldMk cId="3872729589" sldId="364"/>
            <ac:cxnSpMk id="5" creationId="{0D9C949C-2848-F569-C78C-2BE195FECAAD}"/>
          </ac:cxnSpMkLst>
        </pc:cxnChg>
      </pc:sldChg>
      <pc:sldChg chg="addSp modSp new mod">
        <pc:chgData name="洋司 黒田" userId="a8b9306f59e96a30" providerId="LiveId" clId="{26A619EB-074B-40A6-81CE-759312E0A286}" dt="2025-06-12T01:13:11.291" v="171" actId="692"/>
        <pc:sldMkLst>
          <pc:docMk/>
          <pc:sldMk cId="1950875274" sldId="365"/>
        </pc:sldMkLst>
        <pc:spChg chg="add mod">
          <ac:chgData name="洋司 黒田" userId="a8b9306f59e96a30" providerId="LiveId" clId="{26A619EB-074B-40A6-81CE-759312E0A286}" dt="2025-06-12T01:12:48.292" v="167" actId="1076"/>
          <ac:spMkLst>
            <pc:docMk/>
            <pc:sldMk cId="1950875274" sldId="365"/>
            <ac:spMk id="4" creationId="{730322E3-BB2F-C121-AC64-213212DC4877}"/>
          </ac:spMkLst>
        </pc:spChg>
        <pc:picChg chg="add mod">
          <ac:chgData name="洋司 黒田" userId="a8b9306f59e96a30" providerId="LiveId" clId="{26A619EB-074B-40A6-81CE-759312E0A286}" dt="2025-06-12T01:13:11.291" v="171" actId="692"/>
          <ac:picMkLst>
            <pc:docMk/>
            <pc:sldMk cId="1950875274" sldId="365"/>
            <ac:picMk id="3" creationId="{2D6BD10B-7D03-48C0-3BC1-E81A6694562E}"/>
          </ac:picMkLst>
        </pc:picChg>
        <pc:cxnChg chg="add mod">
          <ac:chgData name="洋司 黒田" userId="a8b9306f59e96a30" providerId="LiveId" clId="{26A619EB-074B-40A6-81CE-759312E0A286}" dt="2025-06-12T01:13:01.523" v="169" actId="14100"/>
          <ac:cxnSpMkLst>
            <pc:docMk/>
            <pc:sldMk cId="1950875274" sldId="365"/>
            <ac:cxnSpMk id="5" creationId="{DCB98176-6672-032C-9FB5-62E1BCC37FAD}"/>
          </ac:cxnSpMkLst>
        </pc:cxnChg>
      </pc:sldChg>
      <pc:sldChg chg="modSp add mod modNotesTx">
        <pc:chgData name="洋司 黒田" userId="a8b9306f59e96a30" providerId="LiveId" clId="{26A619EB-074B-40A6-81CE-759312E0A286}" dt="2025-06-20T05:09:58.276" v="431" actId="6549"/>
        <pc:sldMkLst>
          <pc:docMk/>
          <pc:sldMk cId="2667158572" sldId="366"/>
        </pc:sldMkLst>
        <pc:spChg chg="mod">
          <ac:chgData name="洋司 黒田" userId="a8b9306f59e96a30" providerId="LiveId" clId="{26A619EB-074B-40A6-81CE-759312E0A286}" dt="2025-06-20T05:09:39.861" v="419" actId="6549"/>
          <ac:spMkLst>
            <pc:docMk/>
            <pc:sldMk cId="2667158572" sldId="366"/>
            <ac:spMk id="4" creationId="{03E9F90B-5A1A-A2EF-6493-91955ACA9E5A}"/>
          </ac:spMkLst>
        </pc:spChg>
        <pc:spChg chg="mod">
          <ac:chgData name="洋司 黒田" userId="a8b9306f59e96a30" providerId="LiveId" clId="{26A619EB-074B-40A6-81CE-759312E0A286}" dt="2025-06-20T05:09:58.276" v="431" actId="6549"/>
          <ac:spMkLst>
            <pc:docMk/>
            <pc:sldMk cId="2667158572" sldId="366"/>
            <ac:spMk id="15363" creationId="{8F814AD0-CE22-2379-9388-D94FF37D52C0}"/>
          </ac:spMkLst>
        </pc:spChg>
      </pc:sldChg>
    </pc:docChg>
  </pc:docChgLst>
  <pc:docChgLst>
    <pc:chgData name="洋司 黒田" userId="a8b9306f59e96a30" providerId="LiveId" clId="{383C5167-7BE8-4EB0-8293-3003F2CC42CE}"/>
    <pc:docChg chg="undo custSel addSld delSld modSld sldOrd">
      <pc:chgData name="洋司 黒田" userId="a8b9306f59e96a30" providerId="LiveId" clId="{383C5167-7BE8-4EB0-8293-3003F2CC42CE}" dt="2024-04-24T05:14:55.402" v="12152" actId="255"/>
      <pc:docMkLst>
        <pc:docMk/>
      </pc:docMkLst>
      <pc:sldChg chg="modSp mod modNotes">
        <pc:chgData name="洋司 黒田" userId="a8b9306f59e96a30" providerId="LiveId" clId="{383C5167-7BE8-4EB0-8293-3003F2CC42CE}" dt="2024-04-24T05:14:55.402" v="12152" actId="255"/>
        <pc:sldMkLst>
          <pc:docMk/>
          <pc:sldMk cId="0" sldId="259"/>
        </pc:sldMkLst>
      </pc:sldChg>
      <pc:sldChg chg="addSp delSp modSp mod modNotesTx">
        <pc:chgData name="洋司 黒田" userId="a8b9306f59e96a30" providerId="LiveId" clId="{383C5167-7BE8-4EB0-8293-3003F2CC42CE}" dt="2024-04-22T05:06:03.566" v="11675" actId="1076"/>
        <pc:sldMkLst>
          <pc:docMk/>
          <pc:sldMk cId="3926670726" sldId="263"/>
        </pc:sldMkLst>
      </pc:sldChg>
      <pc:sldChg chg="addSp delSp modSp mod modNotes modNotesTx">
        <pc:chgData name="洋司 黒田" userId="a8b9306f59e96a30" providerId="LiveId" clId="{383C5167-7BE8-4EB0-8293-3003F2CC42CE}" dt="2024-04-22T06:33:29.070" v="11731" actId="20577"/>
        <pc:sldMkLst>
          <pc:docMk/>
          <pc:sldMk cId="0" sldId="269"/>
        </pc:sldMkLst>
      </pc:sldChg>
      <pc:sldChg chg="modSp mod modNotes modNotesTx">
        <pc:chgData name="洋司 黒田" userId="a8b9306f59e96a30" providerId="LiveId" clId="{383C5167-7BE8-4EB0-8293-3003F2CC42CE}" dt="2024-04-22T06:46:25.248" v="11957" actId="948"/>
        <pc:sldMkLst>
          <pc:docMk/>
          <pc:sldMk cId="0" sldId="289"/>
        </pc:sldMkLst>
      </pc:sldChg>
      <pc:sldChg chg="modSp mod modNotes modNotesTx">
        <pc:chgData name="洋司 黒田" userId="a8b9306f59e96a30" providerId="LiveId" clId="{383C5167-7BE8-4EB0-8293-3003F2CC42CE}" dt="2024-04-22T06:37:47.528" v="11860" actId="6549"/>
        <pc:sldMkLst>
          <pc:docMk/>
          <pc:sldMk cId="0" sldId="291"/>
        </pc:sldMkLst>
      </pc:sldChg>
      <pc:sldChg chg="modNotes modNotesTx">
        <pc:chgData name="洋司 黒田" userId="a8b9306f59e96a30" providerId="LiveId" clId="{383C5167-7BE8-4EB0-8293-3003F2CC42CE}" dt="2024-04-22T06:38:04.743" v="11861" actId="255"/>
        <pc:sldMkLst>
          <pc:docMk/>
          <pc:sldMk cId="0" sldId="295"/>
        </pc:sldMkLst>
      </pc:sldChg>
      <pc:sldChg chg="addSp delSp modSp mod modNotes modNotesTx">
        <pc:chgData name="洋司 黒田" userId="a8b9306f59e96a30" providerId="LiveId" clId="{383C5167-7BE8-4EB0-8293-3003F2CC42CE}" dt="2024-04-22T06:37:07.817" v="11833" actId="6549"/>
        <pc:sldMkLst>
          <pc:docMk/>
          <pc:sldMk cId="0" sldId="301"/>
        </pc:sldMkLst>
      </pc:sldChg>
      <pc:sldChg chg="addSp delSp modSp mod modNotes modNotesTx">
        <pc:chgData name="洋司 黒田" userId="a8b9306f59e96a30" providerId="LiveId" clId="{383C5167-7BE8-4EB0-8293-3003F2CC42CE}" dt="2024-04-22T06:33:47.848" v="11739" actId="20577"/>
        <pc:sldMkLst>
          <pc:docMk/>
          <pc:sldMk cId="0" sldId="303"/>
        </pc:sldMkLst>
      </pc:sldChg>
      <pc:sldChg chg="modSp mod modNotesTx">
        <pc:chgData name="洋司 黒田" userId="a8b9306f59e96a30" providerId="LiveId" clId="{383C5167-7BE8-4EB0-8293-3003F2CC42CE}" dt="2024-04-22T02:11:36.181" v="6781" actId="20577"/>
        <pc:sldMkLst>
          <pc:docMk/>
          <pc:sldMk cId="1456287664" sldId="312"/>
        </pc:sldMkLst>
      </pc:sldChg>
      <pc:sldChg chg="del">
        <pc:chgData name="洋司 黒田" userId="a8b9306f59e96a30" providerId="LiveId" clId="{383C5167-7BE8-4EB0-8293-3003F2CC42CE}" dt="2024-04-10T06:54:39.303" v="2564" actId="2696"/>
        <pc:sldMkLst>
          <pc:docMk/>
          <pc:sldMk cId="3250538724" sldId="316"/>
        </pc:sldMkLst>
      </pc:sldChg>
      <pc:sldChg chg="modSp mod ord modNotes modNotesTx">
        <pc:chgData name="洋司 黒田" userId="a8b9306f59e96a30" providerId="LiveId" clId="{383C5167-7BE8-4EB0-8293-3003F2CC42CE}" dt="2024-04-22T06:46:58.225" v="11958" actId="948"/>
        <pc:sldMkLst>
          <pc:docMk/>
          <pc:sldMk cId="1022452476" sldId="319"/>
        </pc:sldMkLst>
      </pc:sldChg>
      <pc:sldChg chg="modSp mod modNotes modNotesTx">
        <pc:chgData name="洋司 黒田" userId="a8b9306f59e96a30" providerId="LiveId" clId="{383C5167-7BE8-4EB0-8293-3003F2CC42CE}" dt="2024-04-22T06:50:06.874" v="11960" actId="948"/>
        <pc:sldMkLst>
          <pc:docMk/>
          <pc:sldMk cId="723136988" sldId="320"/>
        </pc:sldMkLst>
      </pc:sldChg>
      <pc:sldChg chg="modSp mod ord modNotes modNotesTx">
        <pc:chgData name="洋司 黒田" userId="a8b9306f59e96a30" providerId="LiveId" clId="{383C5167-7BE8-4EB0-8293-3003F2CC42CE}" dt="2024-04-22T06:40:41.913" v="11887" actId="6549"/>
        <pc:sldMkLst>
          <pc:docMk/>
          <pc:sldMk cId="183989690" sldId="321"/>
        </pc:sldMkLst>
      </pc:sldChg>
      <pc:sldChg chg="delSp modSp mod ord modNotesTx">
        <pc:chgData name="洋司 黒田" userId="a8b9306f59e96a30" providerId="LiveId" clId="{383C5167-7BE8-4EB0-8293-3003F2CC42CE}" dt="2024-04-22T01:46:49.834" v="5371" actId="20577"/>
        <pc:sldMkLst>
          <pc:docMk/>
          <pc:sldMk cId="185877675" sldId="322"/>
        </pc:sldMkLst>
      </pc:sldChg>
      <pc:sldChg chg="modSp mod modNotes modNotesTx">
        <pc:chgData name="洋司 黒田" userId="a8b9306f59e96a30" providerId="LiveId" clId="{383C5167-7BE8-4EB0-8293-3003F2CC42CE}" dt="2024-04-22T06:42:28.265" v="11906" actId="20577"/>
        <pc:sldMkLst>
          <pc:docMk/>
          <pc:sldMk cId="506724064" sldId="323"/>
        </pc:sldMkLst>
      </pc:sldChg>
      <pc:sldChg chg="modNotes modNotesTx">
        <pc:chgData name="洋司 黒田" userId="a8b9306f59e96a30" providerId="LiveId" clId="{383C5167-7BE8-4EB0-8293-3003F2CC42CE}" dt="2024-04-22T06:38:57.545" v="11862" actId="2711"/>
        <pc:sldMkLst>
          <pc:docMk/>
          <pc:sldMk cId="2460530406" sldId="324"/>
        </pc:sldMkLst>
      </pc:sldChg>
      <pc:sldChg chg="modSp mod modNotes modNotesTx">
        <pc:chgData name="洋司 黒田" userId="a8b9306f59e96a30" providerId="LiveId" clId="{383C5167-7BE8-4EB0-8293-3003F2CC42CE}" dt="2024-04-22T06:43:53.934" v="11946" actId="20577"/>
        <pc:sldMkLst>
          <pc:docMk/>
          <pc:sldMk cId="3377616648" sldId="328"/>
        </pc:sldMkLst>
      </pc:sldChg>
      <pc:sldChg chg="modSp mod modNotesTx">
        <pc:chgData name="洋司 黒田" userId="a8b9306f59e96a30" providerId="LiveId" clId="{383C5167-7BE8-4EB0-8293-3003F2CC42CE}" dt="2024-04-22T04:44:24.475" v="11658" actId="6549"/>
        <pc:sldMkLst>
          <pc:docMk/>
          <pc:sldMk cId="662535400" sldId="329"/>
        </pc:sldMkLst>
      </pc:sldChg>
      <pc:sldChg chg="modSp mod ord modNotes modNotesTx">
        <pc:chgData name="洋司 黒田" userId="a8b9306f59e96a30" providerId="LiveId" clId="{383C5167-7BE8-4EB0-8293-3003F2CC42CE}" dt="2024-04-22T06:39:52.877" v="11864" actId="255"/>
        <pc:sldMkLst>
          <pc:docMk/>
          <pc:sldMk cId="1430109551" sldId="334"/>
        </pc:sldMkLst>
      </pc:sldChg>
      <pc:sldChg chg="modNotes modNotesTx">
        <pc:chgData name="洋司 黒田" userId="a8b9306f59e96a30" providerId="LiveId" clId="{383C5167-7BE8-4EB0-8293-3003F2CC42CE}" dt="2024-04-22T06:44:18.726" v="11947" actId="2711"/>
        <pc:sldMkLst>
          <pc:docMk/>
          <pc:sldMk cId="3626000463" sldId="335"/>
        </pc:sldMkLst>
      </pc:sldChg>
      <pc:sldChg chg="modNotes modNotesTx">
        <pc:chgData name="洋司 黒田" userId="a8b9306f59e96a30" providerId="LiveId" clId="{383C5167-7BE8-4EB0-8293-3003F2CC42CE}" dt="2024-04-22T06:45:27.212" v="11956" actId="2711"/>
        <pc:sldMkLst>
          <pc:docMk/>
          <pc:sldMk cId="3507473321" sldId="336"/>
        </pc:sldMkLst>
      </pc:sldChg>
      <pc:sldChg chg="modSp mod modNotesTx">
        <pc:chgData name="洋司 黒田" userId="a8b9306f59e96a30" providerId="LiveId" clId="{383C5167-7BE8-4EB0-8293-3003F2CC42CE}" dt="2024-04-22T04:21:41.629" v="10145" actId="6549"/>
        <pc:sldMkLst>
          <pc:docMk/>
          <pc:sldMk cId="2147010977" sldId="337"/>
        </pc:sldMkLst>
      </pc:sldChg>
      <pc:sldChg chg="modSp mod modNotes modNotesTx">
        <pc:chgData name="洋司 黒田" userId="a8b9306f59e96a30" providerId="LiveId" clId="{383C5167-7BE8-4EB0-8293-3003F2CC42CE}" dt="2024-04-24T00:43:14.402" v="11985" actId="20577"/>
        <pc:sldMkLst>
          <pc:docMk/>
          <pc:sldMk cId="160326452" sldId="338"/>
        </pc:sldMkLst>
      </pc:sldChg>
      <pc:sldChg chg="modSp mod modNotesTx">
        <pc:chgData name="洋司 黒田" userId="a8b9306f59e96a30" providerId="LiveId" clId="{383C5167-7BE8-4EB0-8293-3003F2CC42CE}" dt="2024-04-22T04:34:44.308" v="11495" actId="6549"/>
        <pc:sldMkLst>
          <pc:docMk/>
          <pc:sldMk cId="1829961594" sldId="341"/>
        </pc:sldMkLst>
      </pc:sldChg>
      <pc:sldChg chg="modSp mod modNotesTx">
        <pc:chgData name="洋司 黒田" userId="a8b9306f59e96a30" providerId="LiveId" clId="{383C5167-7BE8-4EB0-8293-3003F2CC42CE}" dt="2024-04-22T02:38:37.616" v="7700" actId="6549"/>
        <pc:sldMkLst>
          <pc:docMk/>
          <pc:sldMk cId="692199401" sldId="342"/>
        </pc:sldMkLst>
      </pc:sldChg>
      <pc:sldChg chg="modSp mod modNotes modNotesTx">
        <pc:chgData name="洋司 黒田" userId="a8b9306f59e96a30" providerId="LiveId" clId="{383C5167-7BE8-4EB0-8293-3003F2CC42CE}" dt="2024-04-22T06:42:36.529" v="11907" actId="255"/>
        <pc:sldMkLst>
          <pc:docMk/>
          <pc:sldMk cId="3355533887" sldId="343"/>
        </pc:sldMkLst>
      </pc:sldChg>
      <pc:sldChg chg="modSp mod ord modNotesTx">
        <pc:chgData name="洋司 黒田" userId="a8b9306f59e96a30" providerId="LiveId" clId="{383C5167-7BE8-4EB0-8293-3003F2CC42CE}" dt="2024-04-22T01:59:06.492" v="5993" actId="20577"/>
        <pc:sldMkLst>
          <pc:docMk/>
          <pc:sldMk cId="461281869" sldId="345"/>
        </pc:sldMkLst>
      </pc:sldChg>
      <pc:sldChg chg="addSp modSp mod modNotes modNotesTx">
        <pc:chgData name="洋司 黒田" userId="a8b9306f59e96a30" providerId="LiveId" clId="{383C5167-7BE8-4EB0-8293-3003F2CC42CE}" dt="2024-04-24T00:46:19.759" v="12131" actId="20577"/>
        <pc:sldMkLst>
          <pc:docMk/>
          <pc:sldMk cId="442987768" sldId="346"/>
        </pc:sldMkLst>
      </pc:sldChg>
      <pc:sldChg chg="modSp mod modNotes modNotesTx">
        <pc:chgData name="洋司 黒田" userId="a8b9306f59e96a30" providerId="LiveId" clId="{383C5167-7BE8-4EB0-8293-3003F2CC42CE}" dt="2024-04-22T06:50:15.935" v="11961" actId="948"/>
        <pc:sldMkLst>
          <pc:docMk/>
          <pc:sldMk cId="1584595893" sldId="347"/>
        </pc:sldMkLst>
      </pc:sldChg>
      <pc:sldChg chg="modSp mod modNotes modNotesTx">
        <pc:chgData name="洋司 黒田" userId="a8b9306f59e96a30" providerId="LiveId" clId="{383C5167-7BE8-4EB0-8293-3003F2CC42CE}" dt="2024-04-22T06:41:55.022" v="11889" actId="2711"/>
        <pc:sldMkLst>
          <pc:docMk/>
          <pc:sldMk cId="2922132224" sldId="348"/>
        </pc:sldMkLst>
      </pc:sldChg>
      <pc:sldChg chg="delSp modSp add mod modNotesTx">
        <pc:chgData name="洋司 黒田" userId="a8b9306f59e96a30" providerId="LiveId" clId="{383C5167-7BE8-4EB0-8293-3003F2CC42CE}" dt="2024-04-24T01:23:18.780" v="12151" actId="6549"/>
        <pc:sldMkLst>
          <pc:docMk/>
          <pc:sldMk cId="2986314453" sldId="349"/>
        </pc:sldMkLst>
      </pc:sldChg>
      <pc:sldChg chg="modSp add del mod">
        <pc:chgData name="洋司 黒田" userId="a8b9306f59e96a30" providerId="LiveId" clId="{383C5167-7BE8-4EB0-8293-3003F2CC42CE}" dt="2024-04-08T02:57:12.503" v="144" actId="2696"/>
        <pc:sldMkLst>
          <pc:docMk/>
          <pc:sldMk cId="3507234764" sldId="349"/>
        </pc:sldMkLst>
      </pc:sldChg>
      <pc:sldChg chg="modSp add mod ord modNotesTx">
        <pc:chgData name="洋司 黒田" userId="a8b9306f59e96a30" providerId="LiveId" clId="{383C5167-7BE8-4EB0-8293-3003F2CC42CE}" dt="2024-04-22T01:44:25.508" v="5162" actId="20577"/>
        <pc:sldMkLst>
          <pc:docMk/>
          <pc:sldMk cId="3636738044" sldId="350"/>
        </pc:sldMkLst>
      </pc:sldChg>
      <pc:sldChg chg="addSp delSp modSp new mod modNotes modNotesTx">
        <pc:chgData name="洋司 黒田" userId="a8b9306f59e96a30" providerId="LiveId" clId="{383C5167-7BE8-4EB0-8293-3003F2CC42CE}" dt="2024-04-22T06:41:33.012" v="11888" actId="2711"/>
        <pc:sldMkLst>
          <pc:docMk/>
          <pc:sldMk cId="3886389848" sldId="351"/>
        </pc:sldMkLst>
      </pc:sldChg>
      <pc:sldChg chg="addSp delSp modSp add mod modNotesTx">
        <pc:chgData name="洋司 黒田" userId="a8b9306f59e96a30" providerId="LiveId" clId="{383C5167-7BE8-4EB0-8293-3003F2CC42CE}" dt="2024-04-22T02:54:11.834" v="9130" actId="12"/>
        <pc:sldMkLst>
          <pc:docMk/>
          <pc:sldMk cId="4269882710" sldId="352"/>
        </pc:sldMkLst>
      </pc:sldChg>
    </pc:docChg>
  </pc:docChgLst>
  <pc:docChgLst>
    <pc:chgData name="洋司 黒田" userId="a8b9306f59e96a30" providerId="LiveId" clId="{A6F05883-648C-420F-8060-F7A8ACB7D328}"/>
    <pc:docChg chg="undo custSel modSld">
      <pc:chgData name="洋司 黒田" userId="a8b9306f59e96a30" providerId="LiveId" clId="{A6F05883-648C-420F-8060-F7A8ACB7D328}" dt="2024-08-23T02:58:39.214" v="420" actId="20577"/>
      <pc:docMkLst>
        <pc:docMk/>
      </pc:docMkLst>
      <pc:sldChg chg="modSp mod">
        <pc:chgData name="洋司 黒田" userId="a8b9306f59e96a30" providerId="LiveId" clId="{A6F05883-648C-420F-8060-F7A8ACB7D328}" dt="2024-08-01T04:40:37.979" v="15" actId="6549"/>
        <pc:sldMkLst>
          <pc:docMk/>
          <pc:sldMk cId="0" sldId="259"/>
        </pc:sldMkLst>
      </pc:sldChg>
      <pc:sldChg chg="modSp mod">
        <pc:chgData name="洋司 黒田" userId="a8b9306f59e96a30" providerId="LiveId" clId="{A6F05883-648C-420F-8060-F7A8ACB7D328}" dt="2024-08-01T04:50:00.445" v="79" actId="6549"/>
        <pc:sldMkLst>
          <pc:docMk/>
          <pc:sldMk cId="0" sldId="269"/>
        </pc:sldMkLst>
      </pc:sldChg>
      <pc:sldChg chg="modSp mod">
        <pc:chgData name="洋司 黒田" userId="a8b9306f59e96a30" providerId="LiveId" clId="{A6F05883-648C-420F-8060-F7A8ACB7D328}" dt="2024-08-01T04:41:25.390" v="39" actId="6549"/>
        <pc:sldMkLst>
          <pc:docMk/>
          <pc:sldMk cId="0" sldId="291"/>
        </pc:sldMkLst>
      </pc:sldChg>
      <pc:sldChg chg="modSp mod">
        <pc:chgData name="洋司 黒田" userId="a8b9306f59e96a30" providerId="LiveId" clId="{A6F05883-648C-420F-8060-F7A8ACB7D328}" dt="2024-08-01T04:51:44.299" v="86" actId="1076"/>
        <pc:sldMkLst>
          <pc:docMk/>
          <pc:sldMk cId="0" sldId="301"/>
        </pc:sldMkLst>
      </pc:sldChg>
      <pc:sldChg chg="modSp mod">
        <pc:chgData name="洋司 黒田" userId="a8b9306f59e96a30" providerId="LiveId" clId="{A6F05883-648C-420F-8060-F7A8ACB7D328}" dt="2024-08-01T05:03:50.964" v="126"/>
        <pc:sldMkLst>
          <pc:docMk/>
          <pc:sldMk cId="1022452476" sldId="319"/>
        </pc:sldMkLst>
      </pc:sldChg>
      <pc:sldChg chg="modSp mod">
        <pc:chgData name="洋司 黒田" userId="a8b9306f59e96a30" providerId="LiveId" clId="{A6F05883-648C-420F-8060-F7A8ACB7D328}" dt="2024-08-23T02:34:10.170" v="371" actId="207"/>
        <pc:sldMkLst>
          <pc:docMk/>
          <pc:sldMk cId="2147010977" sldId="337"/>
        </pc:sldMkLst>
      </pc:sldChg>
      <pc:sldChg chg="modSp mod">
        <pc:chgData name="洋司 黒田" userId="a8b9306f59e96a30" providerId="LiveId" clId="{A6F05883-648C-420F-8060-F7A8ACB7D328}" dt="2024-08-23T02:58:39.214" v="420" actId="20577"/>
        <pc:sldMkLst>
          <pc:docMk/>
          <pc:sldMk cId="160326452" sldId="338"/>
        </pc:sldMkLst>
      </pc:sldChg>
      <pc:sldChg chg="modSp mod">
        <pc:chgData name="洋司 黒田" userId="a8b9306f59e96a30" providerId="LiveId" clId="{A6F05883-648C-420F-8060-F7A8ACB7D328}" dt="2024-08-01T06:29:13.733" v="233" actId="20577"/>
        <pc:sldMkLst>
          <pc:docMk/>
          <pc:sldMk cId="2986314453" sldId="349"/>
        </pc:sldMkLst>
      </pc:sldChg>
      <pc:sldChg chg="modSp mod">
        <pc:chgData name="洋司 黒田" userId="a8b9306f59e96a30" providerId="LiveId" clId="{A6F05883-648C-420F-8060-F7A8ACB7D328}" dt="2024-08-01T05:04:23.714" v="139" actId="14100"/>
        <pc:sldMkLst>
          <pc:docMk/>
          <pc:sldMk cId="1718425959" sldId="354"/>
        </pc:sldMkLst>
      </pc:sldChg>
    </pc:docChg>
  </pc:docChgLst>
  <pc:docChgLst>
    <pc:chgData name="洋司 黒田" userId="a8b9306f59e96a30" providerId="LiveId" clId="{4415C83A-BF8F-4BF4-99CA-1A5F8ED4ECCE}"/>
    <pc:docChg chg="delSld">
      <pc:chgData name="洋司 黒田" userId="a8b9306f59e96a30" providerId="LiveId" clId="{4415C83A-BF8F-4BF4-99CA-1A5F8ED4ECCE}" dt="2025-08-01T02:42:56.374" v="1" actId="47"/>
      <pc:docMkLst>
        <pc:docMk/>
      </pc:docMkLst>
      <pc:sldChg chg="del">
        <pc:chgData name="洋司 黒田" userId="a8b9306f59e96a30" providerId="LiveId" clId="{4415C83A-BF8F-4BF4-99CA-1A5F8ED4ECCE}" dt="2025-08-01T02:42:46.605" v="0" actId="47"/>
        <pc:sldMkLst>
          <pc:docMk/>
          <pc:sldMk cId="0" sldId="269"/>
        </pc:sldMkLst>
      </pc:sldChg>
      <pc:sldChg chg="del">
        <pc:chgData name="洋司 黒田" userId="a8b9306f59e96a30" providerId="LiveId" clId="{4415C83A-BF8F-4BF4-99CA-1A5F8ED4ECCE}" dt="2025-08-01T02:42:46.605" v="0" actId="47"/>
        <pc:sldMkLst>
          <pc:docMk/>
          <pc:sldMk cId="0" sldId="289"/>
        </pc:sldMkLst>
      </pc:sldChg>
      <pc:sldChg chg="del">
        <pc:chgData name="洋司 黒田" userId="a8b9306f59e96a30" providerId="LiveId" clId="{4415C83A-BF8F-4BF4-99CA-1A5F8ED4ECCE}" dt="2025-08-01T02:42:46.605" v="0" actId="47"/>
        <pc:sldMkLst>
          <pc:docMk/>
          <pc:sldMk cId="0" sldId="291"/>
        </pc:sldMkLst>
      </pc:sldChg>
      <pc:sldChg chg="del">
        <pc:chgData name="洋司 黒田" userId="a8b9306f59e96a30" providerId="LiveId" clId="{4415C83A-BF8F-4BF4-99CA-1A5F8ED4ECCE}" dt="2025-08-01T02:42:46.605" v="0" actId="47"/>
        <pc:sldMkLst>
          <pc:docMk/>
          <pc:sldMk cId="0" sldId="295"/>
        </pc:sldMkLst>
      </pc:sldChg>
      <pc:sldChg chg="del">
        <pc:chgData name="洋司 黒田" userId="a8b9306f59e96a30" providerId="LiveId" clId="{4415C83A-BF8F-4BF4-99CA-1A5F8ED4ECCE}" dt="2025-08-01T02:42:46.605" v="0" actId="47"/>
        <pc:sldMkLst>
          <pc:docMk/>
          <pc:sldMk cId="0" sldId="301"/>
        </pc:sldMkLst>
      </pc:sldChg>
      <pc:sldChg chg="del">
        <pc:chgData name="洋司 黒田" userId="a8b9306f59e96a30" providerId="LiveId" clId="{4415C83A-BF8F-4BF4-99CA-1A5F8ED4ECCE}" dt="2025-08-01T02:42:46.605" v="0" actId="47"/>
        <pc:sldMkLst>
          <pc:docMk/>
          <pc:sldMk cId="0" sldId="303"/>
        </pc:sldMkLst>
      </pc:sldChg>
      <pc:sldChg chg="del">
        <pc:chgData name="洋司 黒田" userId="a8b9306f59e96a30" providerId="LiveId" clId="{4415C83A-BF8F-4BF4-99CA-1A5F8ED4ECCE}" dt="2025-08-01T02:42:56.374" v="1" actId="47"/>
        <pc:sldMkLst>
          <pc:docMk/>
          <pc:sldMk cId="723136988" sldId="320"/>
        </pc:sldMkLst>
      </pc:sldChg>
      <pc:sldChg chg="del">
        <pc:chgData name="洋司 黒田" userId="a8b9306f59e96a30" providerId="LiveId" clId="{4415C83A-BF8F-4BF4-99CA-1A5F8ED4ECCE}" dt="2025-08-01T02:42:56.374" v="1" actId="47"/>
        <pc:sldMkLst>
          <pc:docMk/>
          <pc:sldMk cId="3626000463" sldId="335"/>
        </pc:sldMkLst>
      </pc:sldChg>
      <pc:sldChg chg="del">
        <pc:chgData name="洋司 黒田" userId="a8b9306f59e96a30" providerId="LiveId" clId="{4415C83A-BF8F-4BF4-99CA-1A5F8ED4ECCE}" dt="2025-08-01T02:42:56.374" v="1" actId="47"/>
        <pc:sldMkLst>
          <pc:docMk/>
          <pc:sldMk cId="3507473321" sldId="336"/>
        </pc:sldMkLst>
      </pc:sldChg>
      <pc:sldChg chg="del">
        <pc:chgData name="洋司 黒田" userId="a8b9306f59e96a30" providerId="LiveId" clId="{4415C83A-BF8F-4BF4-99CA-1A5F8ED4ECCE}" dt="2025-08-01T02:42:56.374" v="1" actId="47"/>
        <pc:sldMkLst>
          <pc:docMk/>
          <pc:sldMk cId="2147010977" sldId="337"/>
        </pc:sldMkLst>
      </pc:sldChg>
      <pc:sldChg chg="del">
        <pc:chgData name="洋司 黒田" userId="a8b9306f59e96a30" providerId="LiveId" clId="{4415C83A-BF8F-4BF4-99CA-1A5F8ED4ECCE}" dt="2025-08-01T02:42:56.374" v="1" actId="47"/>
        <pc:sldMkLst>
          <pc:docMk/>
          <pc:sldMk cId="160326452" sldId="338"/>
        </pc:sldMkLst>
      </pc:sldChg>
      <pc:sldChg chg="del">
        <pc:chgData name="洋司 黒田" userId="a8b9306f59e96a30" providerId="LiveId" clId="{4415C83A-BF8F-4BF4-99CA-1A5F8ED4ECCE}" dt="2025-08-01T02:42:56.374" v="1" actId="47"/>
        <pc:sldMkLst>
          <pc:docMk/>
          <pc:sldMk cId="442987768" sldId="346"/>
        </pc:sldMkLst>
      </pc:sldChg>
      <pc:sldChg chg="del">
        <pc:chgData name="洋司 黒田" userId="a8b9306f59e96a30" providerId="LiveId" clId="{4415C83A-BF8F-4BF4-99CA-1A5F8ED4ECCE}" dt="2025-08-01T02:42:56.374" v="1" actId="47"/>
        <pc:sldMkLst>
          <pc:docMk/>
          <pc:sldMk cId="4058690510" sldId="356"/>
        </pc:sldMkLst>
      </pc:sldChg>
      <pc:sldChg chg="del">
        <pc:chgData name="洋司 黒田" userId="a8b9306f59e96a30" providerId="LiveId" clId="{4415C83A-BF8F-4BF4-99CA-1A5F8ED4ECCE}" dt="2025-08-01T02:42:56.374" v="1" actId="47"/>
        <pc:sldMkLst>
          <pc:docMk/>
          <pc:sldMk cId="2425473926" sldId="357"/>
        </pc:sldMkLst>
      </pc:sldChg>
      <pc:sldChg chg="del">
        <pc:chgData name="洋司 黒田" userId="a8b9306f59e96a30" providerId="LiveId" clId="{4415C83A-BF8F-4BF4-99CA-1A5F8ED4ECCE}" dt="2025-08-01T02:42:56.374" v="1" actId="47"/>
        <pc:sldMkLst>
          <pc:docMk/>
          <pc:sldMk cId="2852334355" sldId="358"/>
        </pc:sldMkLst>
      </pc:sldChg>
      <pc:sldChg chg="del">
        <pc:chgData name="洋司 黒田" userId="a8b9306f59e96a30" providerId="LiveId" clId="{4415C83A-BF8F-4BF4-99CA-1A5F8ED4ECCE}" dt="2025-08-01T02:42:56.374" v="1" actId="47"/>
        <pc:sldMkLst>
          <pc:docMk/>
          <pc:sldMk cId="3136180776" sldId="359"/>
        </pc:sldMkLst>
      </pc:sldChg>
      <pc:sldChg chg="del">
        <pc:chgData name="洋司 黒田" userId="a8b9306f59e96a30" providerId="LiveId" clId="{4415C83A-BF8F-4BF4-99CA-1A5F8ED4ECCE}" dt="2025-08-01T02:42:56.374" v="1" actId="47"/>
        <pc:sldMkLst>
          <pc:docMk/>
          <pc:sldMk cId="171273443" sldId="360"/>
        </pc:sldMkLst>
      </pc:sldChg>
      <pc:sldChg chg="del">
        <pc:chgData name="洋司 黒田" userId="a8b9306f59e96a30" providerId="LiveId" clId="{4415C83A-BF8F-4BF4-99CA-1A5F8ED4ECCE}" dt="2025-08-01T02:42:56.374" v="1" actId="47"/>
        <pc:sldMkLst>
          <pc:docMk/>
          <pc:sldMk cId="1212770013" sldId="361"/>
        </pc:sldMkLst>
      </pc:sldChg>
      <pc:sldChg chg="del">
        <pc:chgData name="洋司 黒田" userId="a8b9306f59e96a30" providerId="LiveId" clId="{4415C83A-BF8F-4BF4-99CA-1A5F8ED4ECCE}" dt="2025-08-01T02:42:56.374" v="1" actId="47"/>
        <pc:sldMkLst>
          <pc:docMk/>
          <pc:sldMk cId="1249547821" sldId="362"/>
        </pc:sldMkLst>
      </pc:sldChg>
      <pc:sldChg chg="del">
        <pc:chgData name="洋司 黒田" userId="a8b9306f59e96a30" providerId="LiveId" clId="{4415C83A-BF8F-4BF4-99CA-1A5F8ED4ECCE}" dt="2025-08-01T02:42:56.374" v="1" actId="47"/>
        <pc:sldMkLst>
          <pc:docMk/>
          <pc:sldMk cId="2106003742" sldId="363"/>
        </pc:sldMkLst>
      </pc:sldChg>
      <pc:sldChg chg="del">
        <pc:chgData name="洋司 黒田" userId="a8b9306f59e96a30" providerId="LiveId" clId="{4415C83A-BF8F-4BF4-99CA-1A5F8ED4ECCE}" dt="2025-08-01T02:42:56.374" v="1" actId="47"/>
        <pc:sldMkLst>
          <pc:docMk/>
          <pc:sldMk cId="3872729589" sldId="364"/>
        </pc:sldMkLst>
      </pc:sldChg>
      <pc:sldChg chg="del">
        <pc:chgData name="洋司 黒田" userId="a8b9306f59e96a30" providerId="LiveId" clId="{4415C83A-BF8F-4BF4-99CA-1A5F8ED4ECCE}" dt="2025-08-01T02:42:56.374" v="1" actId="47"/>
        <pc:sldMkLst>
          <pc:docMk/>
          <pc:sldMk cId="1950875274" sldId="365"/>
        </pc:sldMkLst>
      </pc:sldChg>
    </pc:docChg>
  </pc:docChgLst>
  <pc:docChgLst>
    <pc:chgData name="洋司 黒田" userId="a8b9306f59e96a30" providerId="LiveId" clId="{A0006E6C-4ACB-4068-A2A2-2444FAFED4EF}"/>
    <pc:docChg chg="delSld modSld">
      <pc:chgData name="洋司 黒田" userId="a8b9306f59e96a30" providerId="LiveId" clId="{A0006E6C-4ACB-4068-A2A2-2444FAFED4EF}" dt="2024-02-16T01:04:22.465" v="214" actId="14100"/>
      <pc:docMkLst>
        <pc:docMk/>
      </pc:docMkLst>
      <pc:sldChg chg="del">
        <pc:chgData name="洋司 黒田" userId="a8b9306f59e96a30" providerId="LiveId" clId="{A0006E6C-4ACB-4068-A2A2-2444FAFED4EF}" dt="2024-02-16T00:59:37.631" v="171" actId="47"/>
        <pc:sldMkLst>
          <pc:docMk/>
          <pc:sldMk cId="0" sldId="259"/>
        </pc:sldMkLst>
      </pc:sldChg>
      <pc:sldChg chg="del">
        <pc:chgData name="洋司 黒田" userId="a8b9306f59e96a30" providerId="LiveId" clId="{A0006E6C-4ACB-4068-A2A2-2444FAFED4EF}" dt="2024-02-16T00:59:37.631" v="171" actId="47"/>
        <pc:sldMkLst>
          <pc:docMk/>
          <pc:sldMk cId="0" sldId="269"/>
        </pc:sldMkLst>
      </pc:sldChg>
      <pc:sldChg chg="del">
        <pc:chgData name="洋司 黒田" userId="a8b9306f59e96a30" providerId="LiveId" clId="{A0006E6C-4ACB-4068-A2A2-2444FAFED4EF}" dt="2024-02-16T00:59:37.631" v="171" actId="47"/>
        <pc:sldMkLst>
          <pc:docMk/>
          <pc:sldMk cId="0" sldId="289"/>
        </pc:sldMkLst>
      </pc:sldChg>
      <pc:sldChg chg="modSp mod">
        <pc:chgData name="洋司 黒田" userId="a8b9306f59e96a30" providerId="LiveId" clId="{A0006E6C-4ACB-4068-A2A2-2444FAFED4EF}" dt="2024-02-16T00:57:11.527" v="170" actId="1076"/>
        <pc:sldMkLst>
          <pc:docMk/>
          <pc:sldMk cId="0" sldId="291"/>
        </pc:sldMkLst>
      </pc:sldChg>
      <pc:sldChg chg="del">
        <pc:chgData name="洋司 黒田" userId="a8b9306f59e96a30" providerId="LiveId" clId="{A0006E6C-4ACB-4068-A2A2-2444FAFED4EF}" dt="2024-02-16T00:59:40.435" v="172" actId="47"/>
        <pc:sldMkLst>
          <pc:docMk/>
          <pc:sldMk cId="0" sldId="292"/>
        </pc:sldMkLst>
      </pc:sldChg>
      <pc:sldChg chg="del">
        <pc:chgData name="洋司 黒田" userId="a8b9306f59e96a30" providerId="LiveId" clId="{A0006E6C-4ACB-4068-A2A2-2444FAFED4EF}" dt="2024-02-16T00:59:40.435" v="172" actId="47"/>
        <pc:sldMkLst>
          <pc:docMk/>
          <pc:sldMk cId="0" sldId="295"/>
        </pc:sldMkLst>
      </pc:sldChg>
      <pc:sldChg chg="del">
        <pc:chgData name="洋司 黒田" userId="a8b9306f59e96a30" providerId="LiveId" clId="{A0006E6C-4ACB-4068-A2A2-2444FAFED4EF}" dt="2024-02-16T00:59:37.631" v="171" actId="47"/>
        <pc:sldMkLst>
          <pc:docMk/>
          <pc:sldMk cId="0" sldId="301"/>
        </pc:sldMkLst>
      </pc:sldChg>
      <pc:sldChg chg="del">
        <pc:chgData name="洋司 黒田" userId="a8b9306f59e96a30" providerId="LiveId" clId="{A0006E6C-4ACB-4068-A2A2-2444FAFED4EF}" dt="2024-02-16T00:59:37.631" v="171" actId="47"/>
        <pc:sldMkLst>
          <pc:docMk/>
          <pc:sldMk cId="0" sldId="303"/>
        </pc:sldMkLst>
      </pc:sldChg>
      <pc:sldChg chg="del">
        <pc:chgData name="洋司 黒田" userId="a8b9306f59e96a30" providerId="LiveId" clId="{A0006E6C-4ACB-4068-A2A2-2444FAFED4EF}" dt="2024-02-16T00:59:37.631" v="171" actId="47"/>
        <pc:sldMkLst>
          <pc:docMk/>
          <pc:sldMk cId="3250538724" sldId="316"/>
        </pc:sldMkLst>
      </pc:sldChg>
      <pc:sldChg chg="modSp mod">
        <pc:chgData name="洋司 黒田" userId="a8b9306f59e96a30" providerId="LiveId" clId="{A0006E6C-4ACB-4068-A2A2-2444FAFED4EF}" dt="2024-02-16T00:59:59.344" v="177" actId="6549"/>
        <pc:sldMkLst>
          <pc:docMk/>
          <pc:sldMk cId="2460530406" sldId="324"/>
        </pc:sldMkLst>
      </pc:sldChg>
      <pc:sldChg chg="del">
        <pc:chgData name="洋司 黒田" userId="a8b9306f59e96a30" providerId="LiveId" clId="{A0006E6C-4ACB-4068-A2A2-2444FAFED4EF}" dt="2024-02-16T01:00:14.097" v="178" actId="47"/>
        <pc:sldMkLst>
          <pc:docMk/>
          <pc:sldMk cId="1649237076" sldId="325"/>
        </pc:sldMkLst>
      </pc:sldChg>
      <pc:sldChg chg="del">
        <pc:chgData name="洋司 黒田" userId="a8b9306f59e96a30" providerId="LiveId" clId="{A0006E6C-4ACB-4068-A2A2-2444FAFED4EF}" dt="2024-02-16T01:00:14.097" v="178" actId="47"/>
        <pc:sldMkLst>
          <pc:docMk/>
          <pc:sldMk cId="3874829377" sldId="327"/>
        </pc:sldMkLst>
      </pc:sldChg>
      <pc:sldChg chg="del">
        <pc:chgData name="洋司 黒田" userId="a8b9306f59e96a30" providerId="LiveId" clId="{A0006E6C-4ACB-4068-A2A2-2444FAFED4EF}" dt="2024-02-16T01:00:14.097" v="178" actId="47"/>
        <pc:sldMkLst>
          <pc:docMk/>
          <pc:sldMk cId="3483677209" sldId="330"/>
        </pc:sldMkLst>
      </pc:sldChg>
      <pc:sldChg chg="del">
        <pc:chgData name="洋司 黒田" userId="a8b9306f59e96a30" providerId="LiveId" clId="{A0006E6C-4ACB-4068-A2A2-2444FAFED4EF}" dt="2024-02-16T01:00:14.097" v="178" actId="47"/>
        <pc:sldMkLst>
          <pc:docMk/>
          <pc:sldMk cId="1624800690" sldId="340"/>
        </pc:sldMkLst>
      </pc:sldChg>
      <pc:sldChg chg="del">
        <pc:chgData name="洋司 黒田" userId="a8b9306f59e96a30" providerId="LiveId" clId="{A0006E6C-4ACB-4068-A2A2-2444FAFED4EF}" dt="2024-02-16T01:00:14.097" v="178" actId="47"/>
        <pc:sldMkLst>
          <pc:docMk/>
          <pc:sldMk cId="2335151937" sldId="344"/>
        </pc:sldMkLst>
      </pc:sldChg>
      <pc:sldChg chg="addSp modSp mod">
        <pc:chgData name="洋司 黒田" userId="a8b9306f59e96a30" providerId="LiveId" clId="{A0006E6C-4ACB-4068-A2A2-2444FAFED4EF}" dt="2024-02-16T01:04:22.465" v="214" actId="14100"/>
        <pc:sldMkLst>
          <pc:docMk/>
          <pc:sldMk cId="2173624566" sldId="346"/>
        </pc:sldMkLst>
      </pc:sldChg>
    </pc:docChg>
  </pc:docChgLst>
  <pc:docChgLst>
    <pc:chgData name="洋司 黒田" userId="a8b9306f59e96a30" providerId="LiveId" clId="{62948F5B-9DE7-481E-AF43-F25E88892240}"/>
    <pc:docChg chg="undo custSel modSld">
      <pc:chgData name="洋司 黒田" userId="a8b9306f59e96a30" providerId="LiveId" clId="{62948F5B-9DE7-481E-AF43-F25E88892240}" dt="2025-05-13T01:06:27.606" v="1074" actId="20577"/>
      <pc:docMkLst>
        <pc:docMk/>
      </pc:docMkLst>
      <pc:sldChg chg="modNotes">
        <pc:chgData name="洋司 黒田" userId="a8b9306f59e96a30" providerId="LiveId" clId="{62948F5B-9DE7-481E-AF43-F25E88892240}" dt="2025-05-12T00:30:53.016" v="902" actId="20577"/>
        <pc:sldMkLst>
          <pc:docMk/>
          <pc:sldMk cId="0" sldId="259"/>
        </pc:sldMkLst>
      </pc:sldChg>
      <pc:sldChg chg="modNotes">
        <pc:chgData name="洋司 黒田" userId="a8b9306f59e96a30" providerId="LiveId" clId="{62948F5B-9DE7-481E-AF43-F25E88892240}" dt="2025-05-12T00:35:06.659" v="925" actId="255"/>
        <pc:sldMkLst>
          <pc:docMk/>
          <pc:sldMk cId="0" sldId="295"/>
        </pc:sldMkLst>
      </pc:sldChg>
      <pc:sldChg chg="modNotes">
        <pc:chgData name="洋司 黒田" userId="a8b9306f59e96a30" providerId="LiveId" clId="{62948F5B-9DE7-481E-AF43-F25E88892240}" dt="2025-05-12T00:36:59.257" v="927" actId="2711"/>
        <pc:sldMkLst>
          <pc:docMk/>
          <pc:sldMk cId="183989690" sldId="321"/>
        </pc:sldMkLst>
      </pc:sldChg>
      <pc:sldChg chg="modNotes">
        <pc:chgData name="洋司 黒田" userId="a8b9306f59e96a30" providerId="LiveId" clId="{62948F5B-9DE7-481E-AF43-F25E88892240}" dt="2025-05-12T00:35:18.224" v="926" actId="2711"/>
        <pc:sldMkLst>
          <pc:docMk/>
          <pc:sldMk cId="2460530406" sldId="324"/>
        </pc:sldMkLst>
      </pc:sldChg>
      <pc:sldChg chg="modNotesTx">
        <pc:chgData name="洋司 黒田" userId="a8b9306f59e96a30" providerId="LiveId" clId="{62948F5B-9DE7-481E-AF43-F25E88892240}" dt="2025-05-12T00:27:23.681" v="878" actId="20577"/>
        <pc:sldMkLst>
          <pc:docMk/>
          <pc:sldMk cId="3626000463" sldId="335"/>
        </pc:sldMkLst>
      </pc:sldChg>
      <pc:sldChg chg="modSp mod">
        <pc:chgData name="洋司 黒田" userId="a8b9306f59e96a30" providerId="LiveId" clId="{62948F5B-9DE7-481E-AF43-F25E88892240}" dt="2025-05-12T02:51:08.880" v="1035" actId="1076"/>
        <pc:sldMkLst>
          <pc:docMk/>
          <pc:sldMk cId="160326452" sldId="338"/>
        </pc:sldMkLst>
        <pc:spChg chg="mod">
          <ac:chgData name="洋司 黒田" userId="a8b9306f59e96a30" providerId="LiveId" clId="{62948F5B-9DE7-481E-AF43-F25E88892240}" dt="2025-05-12T02:51:08.880" v="1035" actId="1076"/>
          <ac:spMkLst>
            <pc:docMk/>
            <pc:sldMk cId="160326452" sldId="338"/>
            <ac:spMk id="3" creationId="{9D3665AF-0D97-107F-F13E-7B4172AEB7B3}"/>
          </ac:spMkLst>
        </pc:spChg>
        <pc:graphicFrameChg chg="mod modGraphic">
          <ac:chgData name="洋司 黒田" userId="a8b9306f59e96a30" providerId="LiveId" clId="{62948F5B-9DE7-481E-AF43-F25E88892240}" dt="2025-05-12T02:51:02.873" v="1034" actId="20577"/>
          <ac:graphicFrameMkLst>
            <pc:docMk/>
            <pc:sldMk cId="160326452" sldId="338"/>
            <ac:graphicFrameMk id="2" creationId="{6646B325-8B81-4978-EA4F-EDBD36EE6BC0}"/>
          </ac:graphicFrameMkLst>
        </pc:graphicFrameChg>
      </pc:sldChg>
      <pc:sldChg chg="modNotes">
        <pc:chgData name="洋司 黒田" userId="a8b9306f59e96a30" providerId="LiveId" clId="{62948F5B-9DE7-481E-AF43-F25E88892240}" dt="2025-05-12T00:37:47.453" v="930" actId="14100"/>
        <pc:sldMkLst>
          <pc:docMk/>
          <pc:sldMk cId="2922132224" sldId="348"/>
        </pc:sldMkLst>
      </pc:sldChg>
      <pc:sldChg chg="modNotes">
        <pc:chgData name="洋司 黒田" userId="a8b9306f59e96a30" providerId="LiveId" clId="{62948F5B-9DE7-481E-AF43-F25E88892240}" dt="2025-05-12T00:37:05.875" v="928" actId="2711"/>
        <pc:sldMkLst>
          <pc:docMk/>
          <pc:sldMk cId="3636738044" sldId="350"/>
        </pc:sldMkLst>
      </pc:sldChg>
      <pc:sldChg chg="modNotes">
        <pc:chgData name="洋司 黒田" userId="a8b9306f59e96a30" providerId="LiveId" clId="{62948F5B-9DE7-481E-AF43-F25E88892240}" dt="2025-05-12T00:34:26.604" v="924" actId="255"/>
        <pc:sldMkLst>
          <pc:docMk/>
          <pc:sldMk cId="744709468" sldId="353"/>
        </pc:sldMkLst>
      </pc:sldChg>
      <pc:sldChg chg="modNotes">
        <pc:chgData name="洋司 黒田" userId="a8b9306f59e96a30" providerId="LiveId" clId="{62948F5B-9DE7-481E-AF43-F25E88892240}" dt="2025-05-12T00:33:45.708" v="920" actId="2711"/>
        <pc:sldMkLst>
          <pc:docMk/>
          <pc:sldMk cId="1718425959" sldId="354"/>
        </pc:sldMkLst>
      </pc:sldChg>
      <pc:sldChg chg="modNotes">
        <pc:chgData name="洋司 黒田" userId="a8b9306f59e96a30" providerId="LiveId" clId="{62948F5B-9DE7-481E-AF43-F25E88892240}" dt="2025-05-12T00:34:08.953" v="922" actId="255"/>
        <pc:sldMkLst>
          <pc:docMk/>
          <pc:sldMk cId="3429146142" sldId="355"/>
        </pc:sldMkLst>
      </pc:sldChg>
      <pc:sldChg chg="delSp modSp mod">
        <pc:chgData name="洋司 黒田" userId="a8b9306f59e96a30" providerId="LiveId" clId="{62948F5B-9DE7-481E-AF43-F25E88892240}" dt="2025-05-13T01:06:27.606" v="1074" actId="20577"/>
        <pc:sldMkLst>
          <pc:docMk/>
          <pc:sldMk cId="4058690510" sldId="356"/>
        </pc:sldMkLst>
        <pc:spChg chg="mod">
          <ac:chgData name="洋司 黒田" userId="a8b9306f59e96a30" providerId="LiveId" clId="{62948F5B-9DE7-481E-AF43-F25E88892240}" dt="2025-05-13T01:06:27.606" v="1074" actId="20577"/>
          <ac:spMkLst>
            <pc:docMk/>
            <pc:sldMk cId="4058690510" sldId="356"/>
            <ac:spMk id="4" creationId="{EE8065ED-770C-6102-57D5-552A650F6489}"/>
          </ac:spMkLst>
        </pc:spChg>
      </pc:sldChg>
      <pc:sldChg chg="modNotesTx">
        <pc:chgData name="洋司 黒田" userId="a8b9306f59e96a30" providerId="LiveId" clId="{62948F5B-9DE7-481E-AF43-F25E88892240}" dt="2025-05-12T00:26:31.752" v="839"/>
        <pc:sldMkLst>
          <pc:docMk/>
          <pc:sldMk cId="2852334355" sldId="358"/>
        </pc:sldMkLst>
      </pc:sldChg>
      <pc:sldChg chg="modNotesTx">
        <pc:chgData name="洋司 黒田" userId="a8b9306f59e96a30" providerId="LiveId" clId="{62948F5B-9DE7-481E-AF43-F25E88892240}" dt="2025-05-12T00:26:48.671" v="844" actId="20577"/>
        <pc:sldMkLst>
          <pc:docMk/>
          <pc:sldMk cId="3136180776" sldId="359"/>
        </pc:sldMkLst>
      </pc:sldChg>
    </pc:docChg>
  </pc:docChgLst>
  <pc:docChgLst>
    <pc:chgData name="洋司 黒田" userId="a8b9306f59e96a30" providerId="LiveId" clId="{898B4919-C817-4D3B-BC65-762F61F87FF8}"/>
    <pc:docChg chg="modSld">
      <pc:chgData name="洋司 黒田" userId="a8b9306f59e96a30" providerId="LiveId" clId="{898B4919-C817-4D3B-BC65-762F61F87FF8}" dt="2024-09-26T08:03:45.905" v="194" actId="6549"/>
      <pc:docMkLst>
        <pc:docMk/>
      </pc:docMkLst>
      <pc:sldChg chg="modSp mod">
        <pc:chgData name="洋司 黒田" userId="a8b9306f59e96a30" providerId="LiveId" clId="{898B4919-C817-4D3B-BC65-762F61F87FF8}" dt="2024-09-25T08:19:57.107" v="13" actId="20577"/>
        <pc:sldMkLst>
          <pc:docMk/>
          <pc:sldMk cId="0" sldId="259"/>
        </pc:sldMkLst>
      </pc:sldChg>
      <pc:sldChg chg="modSp mod">
        <pc:chgData name="洋司 黒田" userId="a8b9306f59e96a30" providerId="LiveId" clId="{898B4919-C817-4D3B-BC65-762F61F87FF8}" dt="2024-09-25T08:20:03.323" v="25" actId="6549"/>
        <pc:sldMkLst>
          <pc:docMk/>
          <pc:sldMk cId="0" sldId="269"/>
        </pc:sldMkLst>
      </pc:sldChg>
      <pc:sldChg chg="modSp mod">
        <pc:chgData name="洋司 黒田" userId="a8b9306f59e96a30" providerId="LiveId" clId="{898B4919-C817-4D3B-BC65-762F61F87FF8}" dt="2024-09-26T08:03:45.905" v="194" actId="6549"/>
        <pc:sldMkLst>
          <pc:docMk/>
          <pc:sldMk cId="0" sldId="291"/>
        </pc:sldMkLst>
      </pc:sldChg>
      <pc:sldChg chg="modSp mod">
        <pc:chgData name="洋司 黒田" userId="a8b9306f59e96a30" providerId="LiveId" clId="{898B4919-C817-4D3B-BC65-762F61F87FF8}" dt="2024-09-26T07:58:31.558" v="135" actId="6549"/>
        <pc:sldMkLst>
          <pc:docMk/>
          <pc:sldMk cId="183989690" sldId="321"/>
        </pc:sldMkLst>
      </pc:sldChg>
      <pc:sldChg chg="modSp mod">
        <pc:chgData name="洋司 黒田" userId="a8b9306f59e96a30" providerId="LiveId" clId="{898B4919-C817-4D3B-BC65-762F61F87FF8}" dt="2024-09-26T07:59:04.222" v="169" actId="6549"/>
        <pc:sldMkLst>
          <pc:docMk/>
          <pc:sldMk cId="3636738044" sldId="35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CB0D2A9-3324-2F95-F925-3710B8AF70DA}"/>
              </a:ext>
            </a:extLst>
          </p:cNvPr>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ＭＳ Ｐゴシック" pitchFamily="50" charset="-128"/>
              </a:defRPr>
            </a:lvl1pPr>
          </a:lstStyle>
          <a:p>
            <a:pPr>
              <a:defRPr/>
            </a:pPr>
            <a:endParaRPr lang="en-US" altLang="ja-JP"/>
          </a:p>
        </p:txBody>
      </p:sp>
      <p:sp>
        <p:nvSpPr>
          <p:cNvPr id="16387" name="Rectangle 3">
            <a:extLst>
              <a:ext uri="{FF2B5EF4-FFF2-40B4-BE49-F238E27FC236}">
                <a16:creationId xmlns:a16="http://schemas.microsoft.com/office/drawing/2014/main" id="{3624AFE7-179D-AECE-C84F-705F343729CB}"/>
              </a:ext>
            </a:extLst>
          </p:cNvPr>
          <p:cNvSpPr>
            <a:spLocks noGrp="1" noChangeArrowheads="1"/>
          </p:cNvSpPr>
          <p:nvPr>
            <p:ph type="dt" sz="quarter" idx="1"/>
          </p:nvPr>
        </p:nvSpPr>
        <p:spPr bwMode="auto">
          <a:xfrm>
            <a:off x="381635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ＭＳ Ｐゴシック" pitchFamily="50" charset="-128"/>
              </a:defRPr>
            </a:lvl1pPr>
          </a:lstStyle>
          <a:p>
            <a:pPr>
              <a:defRPr/>
            </a:pPr>
            <a:endParaRPr lang="en-US" altLang="ja-JP"/>
          </a:p>
        </p:txBody>
      </p:sp>
      <p:sp>
        <p:nvSpPr>
          <p:cNvPr id="16388" name="Rectangle 4">
            <a:extLst>
              <a:ext uri="{FF2B5EF4-FFF2-40B4-BE49-F238E27FC236}">
                <a16:creationId xmlns:a16="http://schemas.microsoft.com/office/drawing/2014/main" id="{6C6D7784-1526-0D17-1ED2-B83F93BF317A}"/>
              </a:ext>
            </a:extLst>
          </p:cNvPr>
          <p:cNvSpPr>
            <a:spLocks noGrp="1" noChangeArrowheads="1"/>
          </p:cNvSpPr>
          <p:nvPr>
            <p:ph type="ftr" sz="quarter" idx="2"/>
          </p:nvPr>
        </p:nvSpPr>
        <p:spPr bwMode="auto">
          <a:xfrm>
            <a:off x="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ＭＳ Ｐゴシック" pitchFamily="50" charset="-128"/>
              </a:defRPr>
            </a:lvl1pPr>
          </a:lstStyle>
          <a:p>
            <a:pPr>
              <a:defRPr/>
            </a:pPr>
            <a:endParaRPr lang="en-US" altLang="ja-JP"/>
          </a:p>
        </p:txBody>
      </p:sp>
      <p:sp>
        <p:nvSpPr>
          <p:cNvPr id="16389" name="Rectangle 5">
            <a:extLst>
              <a:ext uri="{FF2B5EF4-FFF2-40B4-BE49-F238E27FC236}">
                <a16:creationId xmlns:a16="http://schemas.microsoft.com/office/drawing/2014/main" id="{8DFE2C09-2C66-A326-F4E7-7EC3AFCCE886}"/>
              </a:ext>
            </a:extLst>
          </p:cNvPr>
          <p:cNvSpPr>
            <a:spLocks noGrp="1" noChangeArrowheads="1"/>
          </p:cNvSpPr>
          <p:nvPr>
            <p:ph type="sldNum" sz="quarter" idx="3"/>
          </p:nvPr>
        </p:nvSpPr>
        <p:spPr bwMode="auto">
          <a:xfrm>
            <a:off x="381635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8A7E2BF-514B-48A7-85F7-631AAC93205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B388274-71D5-9E0B-F6F2-C64DBC3A77F0}"/>
              </a:ext>
            </a:extLst>
          </p:cNvPr>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ＭＳ Ｐゴシック" pitchFamily="50" charset="-128"/>
              </a:defRPr>
            </a:lvl1pPr>
          </a:lstStyle>
          <a:p>
            <a:pPr>
              <a:defRPr/>
            </a:pPr>
            <a:endParaRPr lang="en-US" altLang="ja-JP"/>
          </a:p>
        </p:txBody>
      </p:sp>
      <p:sp>
        <p:nvSpPr>
          <p:cNvPr id="3075" name="Rectangle 3">
            <a:extLst>
              <a:ext uri="{FF2B5EF4-FFF2-40B4-BE49-F238E27FC236}">
                <a16:creationId xmlns:a16="http://schemas.microsoft.com/office/drawing/2014/main" id="{E26BBFEF-49DA-016A-A0AF-466B79DEE404}"/>
              </a:ext>
            </a:extLst>
          </p:cNvPr>
          <p:cNvSpPr>
            <a:spLocks noGrp="1" noChangeArrowheads="1"/>
          </p:cNvSpPr>
          <p:nvPr>
            <p:ph type="dt" idx="1"/>
          </p:nvPr>
        </p:nvSpPr>
        <p:spPr bwMode="auto">
          <a:xfrm>
            <a:off x="381635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ＭＳ Ｐゴシック" pitchFamily="50" charset="-128"/>
              </a:defRPr>
            </a:lvl1pPr>
          </a:lstStyle>
          <a:p>
            <a:pPr>
              <a:defRPr/>
            </a:pPr>
            <a:endParaRPr lang="en-US" altLang="ja-JP"/>
          </a:p>
        </p:txBody>
      </p:sp>
      <p:sp>
        <p:nvSpPr>
          <p:cNvPr id="3076" name="Rectangle 4">
            <a:extLst>
              <a:ext uri="{FF2B5EF4-FFF2-40B4-BE49-F238E27FC236}">
                <a16:creationId xmlns:a16="http://schemas.microsoft.com/office/drawing/2014/main" id="{3187B7C6-74F2-010A-EF7C-EC04DD0C6F17}"/>
              </a:ext>
            </a:extLst>
          </p:cNvPr>
          <p:cNvSpPr>
            <a:spLocks noGrp="1" noRot="1" noChangeAspect="1"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82E9E8E2-3E74-C2F6-F43F-98C9D0D1BCBD}"/>
              </a:ext>
            </a:extLst>
          </p:cNvPr>
          <p:cNvSpPr>
            <a:spLocks noGrp="1" noChangeArrowheads="1"/>
          </p:cNvSpPr>
          <p:nvPr>
            <p:ph type="body" sz="quarter" idx="3"/>
          </p:nvPr>
        </p:nvSpPr>
        <p:spPr bwMode="auto">
          <a:xfrm>
            <a:off x="898525" y="4686300"/>
            <a:ext cx="493871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a:extLst>
              <a:ext uri="{FF2B5EF4-FFF2-40B4-BE49-F238E27FC236}">
                <a16:creationId xmlns:a16="http://schemas.microsoft.com/office/drawing/2014/main" id="{C0C19CD7-F533-E765-B4EA-C9F9C0F32EAD}"/>
              </a:ext>
            </a:extLst>
          </p:cNvPr>
          <p:cNvSpPr>
            <a:spLocks noGrp="1" noChangeArrowheads="1"/>
          </p:cNvSpPr>
          <p:nvPr>
            <p:ph type="ftr" sz="quarter" idx="4"/>
          </p:nvPr>
        </p:nvSpPr>
        <p:spPr bwMode="auto">
          <a:xfrm>
            <a:off x="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ＭＳ Ｐゴシック" pitchFamily="50" charset="-128"/>
              </a:defRPr>
            </a:lvl1pPr>
          </a:lstStyle>
          <a:p>
            <a:pPr>
              <a:defRPr/>
            </a:pPr>
            <a:endParaRPr lang="en-US" altLang="ja-JP"/>
          </a:p>
        </p:txBody>
      </p:sp>
      <p:sp>
        <p:nvSpPr>
          <p:cNvPr id="3079" name="Rectangle 7">
            <a:extLst>
              <a:ext uri="{FF2B5EF4-FFF2-40B4-BE49-F238E27FC236}">
                <a16:creationId xmlns:a16="http://schemas.microsoft.com/office/drawing/2014/main" id="{7904D1B0-47D6-43D4-A878-1ED1C1125D42}"/>
              </a:ext>
            </a:extLst>
          </p:cNvPr>
          <p:cNvSpPr>
            <a:spLocks noGrp="1" noChangeArrowheads="1"/>
          </p:cNvSpPr>
          <p:nvPr>
            <p:ph type="sldNum" sz="quarter" idx="5"/>
          </p:nvPr>
        </p:nvSpPr>
        <p:spPr bwMode="auto">
          <a:xfrm>
            <a:off x="381635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F8C6E7D-0D81-40DC-AF1F-8404331341B2}"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（〇〇指導員あいさつ）</a:t>
            </a:r>
          </a:p>
        </p:txBody>
      </p:sp>
      <p:sp>
        <p:nvSpPr>
          <p:cNvPr id="4" name="スライド番号プレースホルダー 3"/>
          <p:cNvSpPr>
            <a:spLocks noGrp="1"/>
          </p:cNvSpPr>
          <p:nvPr>
            <p:ph type="sldNum" sz="quarter" idx="5"/>
          </p:nvPr>
        </p:nvSpPr>
        <p:spPr/>
        <p:txBody>
          <a:bodyPr/>
          <a:lstStyle/>
          <a:p>
            <a:pPr>
              <a:defRPr/>
            </a:pPr>
            <a:fld id="{AF8C6E7D-0D81-40DC-AF1F-8404331341B2}" type="slidenum">
              <a:rPr lang="en-US" altLang="ja-JP" smtClean="0"/>
              <a:pPr>
                <a:defRPr/>
              </a:pPr>
              <a:t>1</a:t>
            </a:fld>
            <a:endParaRPr lang="en-US" altLang="ja-JP"/>
          </a:p>
        </p:txBody>
      </p:sp>
    </p:spTree>
    <p:extLst>
      <p:ext uri="{BB962C8B-B14F-4D97-AF65-F5344CB8AC3E}">
        <p14:creationId xmlns:p14="http://schemas.microsoft.com/office/powerpoint/2010/main" val="2533981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619419" y="9033790"/>
            <a:ext cx="2769916" cy="4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09" tIns="43755" rIns="87509" bIns="43755" anchor="b"/>
          <a:lstStyle>
            <a:lvl1pPr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marL="0" marR="0" lvl="0" indent="0" algn="r" defTabSz="449263" rtl="0" eaLnBrk="1" fontAlgn="base" latinLnBrk="0" hangingPunct="1">
              <a:lnSpc>
                <a:spcPct val="100000"/>
              </a:lnSpc>
              <a:spcBef>
                <a:spcPct val="0"/>
              </a:spcBef>
              <a:spcAft>
                <a:spcPct val="0"/>
              </a:spcAft>
              <a:buClrTx/>
              <a:buSzTx/>
              <a:buFontTx/>
              <a:buNone/>
              <a:tabLst/>
              <a:defRPr/>
            </a:pPr>
            <a:fld id="{EFD74962-A3A4-4896-90A2-AB342A8769DF}" type="slidenum">
              <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rPr>
              <a:pPr marL="0" marR="0" lvl="0" indent="0" algn="r" defTabSz="449263" rtl="0" eaLnBrk="1" fontAlgn="base" latinLnBrk="0" hangingPunct="1">
                <a:lnSpc>
                  <a:spcPct val="100000"/>
                </a:lnSpc>
                <a:spcBef>
                  <a:spcPct val="0"/>
                </a:spcBef>
                <a:spcAft>
                  <a:spcPct val="0"/>
                </a:spcAft>
                <a:buClrTx/>
                <a:buSzTx/>
                <a:buFontTx/>
                <a:buNone/>
                <a:tabLst/>
                <a:defRPr/>
              </a:pPr>
              <a:t>10</a:t>
            </a:fld>
            <a:endPar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endParaRPr>
          </a:p>
        </p:txBody>
      </p:sp>
      <p:sp>
        <p:nvSpPr>
          <p:cNvPr id="7373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1" hangingPunct="1">
              <a:buFont typeface="Wingdings" panose="05000000000000000000" pitchFamily="2" charset="2"/>
              <a:buChar char="l"/>
              <a:defRPr/>
            </a:pPr>
            <a:r>
              <a:rPr lang="ja-JP" altLang="en-US" dirty="0">
                <a:latin typeface="+mn-ea"/>
                <a:ea typeface="+mn-ea"/>
              </a:rPr>
              <a:t>なお、「付与・対応カード」は、想定した時刻に応じて渡されますが、時間感覚としては３倍速でどんどん進んでいきます。実時間２０秒で１分進む形です。</a:t>
            </a:r>
            <a:endParaRPr lang="en-US" altLang="ja-JP" dirty="0">
              <a:latin typeface="+mn-ea"/>
              <a:ea typeface="+mn-ea"/>
            </a:endParaRPr>
          </a:p>
          <a:p>
            <a:pPr marL="285750" indent="-285750" eaLnBrk="1" hangingPunct="1">
              <a:buFont typeface="Wingdings" panose="05000000000000000000" pitchFamily="2" charset="2"/>
              <a:buChar char="l"/>
              <a:defRPr/>
            </a:pPr>
            <a:r>
              <a:rPr lang="ja-JP" altLang="en-US" dirty="0">
                <a:latin typeface="+mn-ea"/>
                <a:ea typeface="+mn-ea"/>
              </a:rPr>
              <a:t>そこで、時刻が分かるように、のちほどご覧のような３倍速で進む時計をスクリーンに表示しますので、頭に留めておいてください。</a:t>
            </a:r>
            <a:endParaRPr lang="en-US" altLang="ja-JP" dirty="0">
              <a:latin typeface="+mn-ea"/>
              <a:ea typeface="+mn-ea"/>
            </a:endParaRPr>
          </a:p>
        </p:txBody>
      </p:sp>
    </p:spTree>
    <p:extLst>
      <p:ext uri="{BB962C8B-B14F-4D97-AF65-F5344CB8AC3E}">
        <p14:creationId xmlns:p14="http://schemas.microsoft.com/office/powerpoint/2010/main" val="451041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AC1A2F9-8299-4A64-9A0F-515D6534B85F}" type="slidenum">
              <a:rPr lang="en-US" altLang="ja-JP" sz="1300"/>
              <a:pPr algn="r" eaLnBrk="1" hangingPunct="1"/>
              <a:t>11</a:t>
            </a:fld>
            <a:endParaRPr lang="en-US" altLang="ja-JP" sz="1300" dirty="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b="0" dirty="0">
                <a:latin typeface="ＭＳ Ｐゴシック" charset="-128"/>
                <a:ea typeface="ＭＳ Ｐゴシック" charset="-128"/>
              </a:rPr>
              <a:t>次に、ゲームの舞台となる</a:t>
            </a:r>
            <a:r>
              <a:rPr lang="en-US" altLang="ja-JP" b="0" dirty="0">
                <a:latin typeface="ＭＳ Ｐゴシック" charset="-128"/>
                <a:ea typeface="ＭＳ Ｐゴシック" charset="-128"/>
              </a:rPr>
              <a:t>Z</a:t>
            </a:r>
            <a:r>
              <a:rPr lang="ja-JP" altLang="en-US" b="0" dirty="0">
                <a:latin typeface="ＭＳ Ｐゴシック" charset="-128"/>
                <a:ea typeface="ＭＳ Ｐゴシック" charset="-128"/>
              </a:rPr>
              <a:t>市の概況です。詳しくはのちほど手元の資料を確認する時間をとりますので、ここでは概略を把握してください。</a:t>
            </a:r>
            <a:endParaRPr lang="en-US" altLang="ja-JP" b="0"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b="0" dirty="0">
                <a:latin typeface="ＭＳ Ｐゴシック" charset="-128"/>
                <a:ea typeface="ＭＳ Ｐゴシック" charset="-128"/>
              </a:rPr>
              <a:t>Ｚ市は、人口２０</a:t>
            </a:r>
            <a:r>
              <a:rPr lang="en-US" altLang="ja-JP" b="0" dirty="0">
                <a:latin typeface="ＭＳ Ｐゴシック" charset="-128"/>
                <a:ea typeface="ＭＳ Ｐゴシック" charset="-128"/>
              </a:rPr>
              <a:t>,</a:t>
            </a:r>
            <a:r>
              <a:rPr lang="ja-JP" altLang="en-US" b="0" dirty="0">
                <a:latin typeface="ＭＳ Ｐゴシック" charset="-128"/>
                <a:ea typeface="ＭＳ Ｐゴシック" charset="-128"/>
              </a:rPr>
              <a:t>０００人、面積１５０</a:t>
            </a:r>
            <a:r>
              <a:rPr lang="en-US" altLang="ja-JP" b="0" dirty="0">
                <a:latin typeface="ＭＳ Ｐゴシック" charset="-128"/>
                <a:ea typeface="ＭＳ Ｐゴシック" charset="-128"/>
              </a:rPr>
              <a:t>km</a:t>
            </a:r>
            <a:r>
              <a:rPr lang="ja-JP" altLang="en-US" b="0" baseline="30000" dirty="0">
                <a:latin typeface="ＭＳ Ｐゴシック" charset="-128"/>
                <a:ea typeface="ＭＳ Ｐゴシック" charset="-128"/>
              </a:rPr>
              <a:t>２</a:t>
            </a:r>
            <a:r>
              <a:rPr lang="ja-JP" altLang="en-US" b="0" dirty="0">
                <a:latin typeface="ＭＳ Ｐゴシック" charset="-128"/>
                <a:ea typeface="ＭＳ Ｐゴシック" charset="-128"/>
              </a:rPr>
              <a:t>ほどの自治体です。</a:t>
            </a:r>
            <a:endParaRPr lang="en-US" altLang="ja-JP" b="0"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b="0" dirty="0">
                <a:latin typeface="ＭＳ Ｐゴシック" charset="-128"/>
                <a:ea typeface="ＭＳ Ｐゴシック" charset="-128"/>
              </a:rPr>
              <a:t>災害対策本部ですが、</a:t>
            </a:r>
            <a:br>
              <a:rPr lang="en-US" altLang="ja-JP" b="0" dirty="0">
                <a:latin typeface="ＭＳ Ｐゴシック" charset="-128"/>
                <a:ea typeface="ＭＳ Ｐゴシック" charset="-128"/>
              </a:rPr>
            </a:br>
            <a:r>
              <a:rPr lang="ja-JP" altLang="en-US" b="0" dirty="0">
                <a:latin typeface="ＭＳ Ｐゴシック" charset="-128"/>
                <a:ea typeface="ＭＳ Ｐゴシック" charset="-128"/>
              </a:rPr>
              <a:t>本日のみなさんの立場である本部班のほか、</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◆健康福祉班</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◆土木班</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◆環境班</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◆市民班</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◆教育班</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◆消防班</a:t>
            </a:r>
            <a:r>
              <a:rPr lang="en-US" altLang="ja-JP" b="0" dirty="0">
                <a:latin typeface="ＭＳ Ｐゴシック" charset="-128"/>
                <a:ea typeface="ＭＳ Ｐゴシック" charset="-128"/>
              </a:rPr>
              <a:t>(</a:t>
            </a:r>
            <a:r>
              <a:rPr lang="ja-JP" altLang="en-US" b="0" dirty="0">
                <a:latin typeface="ＭＳ Ｐゴシック" charset="-128"/>
                <a:ea typeface="ＭＳ Ｐゴシック" charset="-128"/>
              </a:rPr>
              <a:t>単独消防体制）</a:t>
            </a:r>
            <a:br>
              <a:rPr lang="ja-JP" altLang="en-US" b="0" dirty="0">
                <a:latin typeface="ＭＳ Ｐゴシック" charset="-128"/>
                <a:ea typeface="ＭＳ Ｐゴシック" charset="-128"/>
              </a:rPr>
            </a:br>
            <a:r>
              <a:rPr lang="ja-JP" altLang="en-US" b="0" dirty="0">
                <a:latin typeface="ＭＳ Ｐゴシック" charset="-128"/>
                <a:ea typeface="ＭＳ Ｐゴシック" charset="-128"/>
              </a:rPr>
              <a:t>で構成されています。消防の体制は単独消防です。</a:t>
            </a:r>
            <a:endParaRPr lang="en-US" altLang="ja-JP" b="0"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b="0" dirty="0">
                <a:latin typeface="ＭＳ Ｐゴシック" charset="-128"/>
                <a:ea typeface="ＭＳ Ｐゴシック" charset="-128"/>
              </a:rPr>
              <a:t>電話番号と</a:t>
            </a:r>
            <a:r>
              <a:rPr lang="en-US" altLang="ja-JP" b="0" dirty="0">
                <a:latin typeface="ＭＳ Ｐゴシック" charset="-128"/>
                <a:ea typeface="ＭＳ Ｐゴシック" charset="-128"/>
              </a:rPr>
              <a:t>FAX</a:t>
            </a:r>
            <a:r>
              <a:rPr lang="ja-JP" altLang="en-US" b="0" dirty="0">
                <a:latin typeface="ＭＳ Ｐゴシック" charset="-128"/>
                <a:ea typeface="ＭＳ Ｐゴシック" charset="-128"/>
              </a:rPr>
              <a:t>番号はご覧のようになっています。</a:t>
            </a:r>
            <a:endParaRPr lang="en-US" altLang="ja-JP" b="0"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ja-JP" altLang="en-US" b="0" dirty="0">
              <a:latin typeface="ＭＳ Ｐゴシック" charset="-128"/>
              <a:ea typeface="ＭＳ Ｐゴシック" charset="-128"/>
            </a:endParaRPr>
          </a:p>
        </p:txBody>
      </p:sp>
    </p:spTree>
    <p:extLst>
      <p:ext uri="{BB962C8B-B14F-4D97-AF65-F5344CB8AC3E}">
        <p14:creationId xmlns:p14="http://schemas.microsoft.com/office/powerpoint/2010/main" val="1320124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12</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Ｚ市はＡから</a:t>
            </a:r>
            <a:r>
              <a:rPr lang="en-US" altLang="ja-JP" dirty="0">
                <a:latin typeface="ＭＳ Ｐゴシック" charset="-128"/>
                <a:ea typeface="ＭＳ Ｐゴシック" charset="-128"/>
              </a:rPr>
              <a:t>D</a:t>
            </a:r>
            <a:r>
              <a:rPr lang="ja-JP" altLang="en-US" dirty="0">
                <a:latin typeface="ＭＳ Ｐゴシック" charset="-128"/>
                <a:ea typeface="ＭＳ Ｐゴシック" charset="-128"/>
              </a:rPr>
              <a:t>まで４つの地区に分かれています。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市内には南北に西から洪水予報河川である明治川と昭和川、東から南西に向かって水位周知河川である大正川が流れ、有明川に注いでおり、それぞれ浸水想定区域も広がっています。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また、土砂災害警戒区域、土砂災害特別警戒区域も指定されています。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以上が</a:t>
            </a:r>
            <a:r>
              <a:rPr lang="en-US" altLang="ja-JP" dirty="0">
                <a:latin typeface="ＭＳ Ｐゴシック" charset="-128"/>
                <a:ea typeface="ＭＳ Ｐゴシック" charset="-128"/>
              </a:rPr>
              <a:t>Z</a:t>
            </a:r>
            <a:r>
              <a:rPr lang="ja-JP" altLang="en-US" dirty="0">
                <a:latin typeface="ＭＳ Ｐゴシック" charset="-128"/>
                <a:ea typeface="ＭＳ Ｐゴシック" charset="-128"/>
              </a:rPr>
              <a:t>市の概略で、後ほどさらに確認したいと思います。</a:t>
            </a:r>
          </a:p>
        </p:txBody>
      </p:sp>
    </p:spTree>
    <p:extLst>
      <p:ext uri="{BB962C8B-B14F-4D97-AF65-F5344CB8AC3E}">
        <p14:creationId xmlns:p14="http://schemas.microsoft.com/office/powerpoint/2010/main" val="2302610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indent="-171450">
              <a:buFont typeface="Wingdings" panose="05000000000000000000" pitchFamily="2" charset="2"/>
              <a:buChar char="l"/>
            </a:pPr>
            <a:r>
              <a:rPr kumimoji="1" lang="ja-JP" altLang="en-US" dirty="0">
                <a:latin typeface="+mn-ea"/>
                <a:ea typeface="+mn-ea"/>
              </a:rPr>
              <a:t>それではいよいよゲームの前提状況になります。</a:t>
            </a:r>
            <a:endParaRPr kumimoji="1" lang="en-US" altLang="ja-JP" dirty="0">
              <a:latin typeface="+mn-ea"/>
              <a:ea typeface="+mn-ea"/>
            </a:endParaRPr>
          </a:p>
          <a:p>
            <a:pPr marL="171450" indent="-171450">
              <a:buFont typeface="Wingdings" panose="05000000000000000000" pitchFamily="2" charset="2"/>
              <a:buChar char="l"/>
            </a:pPr>
            <a:r>
              <a:rPr kumimoji="1" lang="ja-JP" altLang="en-US" dirty="0">
                <a:latin typeface="+mn-ea"/>
                <a:ea typeface="+mn-ea"/>
              </a:rPr>
              <a:t>これも後ほどカードとしてお示ししますので、ここでは話を聞いて概略をつかんでもらえればと思います。</a:t>
            </a:r>
            <a:endParaRPr kumimoji="1" lang="en-US" altLang="ja-JP" dirty="0">
              <a:latin typeface="+mn-ea"/>
              <a:ea typeface="+mn-ea"/>
            </a:endParaRPr>
          </a:p>
          <a:p>
            <a:pPr marL="171450" indent="-171450">
              <a:buFont typeface="Wingdings" panose="05000000000000000000" pitchFamily="2" charset="2"/>
              <a:buChar char="l"/>
            </a:pPr>
            <a:r>
              <a:rPr kumimoji="1" lang="ja-JP" altLang="en-US" dirty="0">
                <a:latin typeface="+mn-ea"/>
                <a:ea typeface="+mn-ea"/>
              </a:rPr>
              <a:t>７月に入り長雨が続いている中、気象庁の早期注意情報</a:t>
            </a:r>
            <a:r>
              <a:rPr kumimoji="1" lang="en-US" altLang="ja-JP" dirty="0">
                <a:latin typeface="+mn-ea"/>
                <a:ea typeface="+mn-ea"/>
              </a:rPr>
              <a:t>(</a:t>
            </a:r>
            <a:r>
              <a:rPr kumimoji="1" lang="ja-JP" altLang="en-US" dirty="0">
                <a:latin typeface="+mn-ea"/>
                <a:ea typeface="+mn-ea"/>
              </a:rPr>
              <a:t>警報級の可能性）で７／７は「大雨　赤」の情報を受け、情報を注視していたところ、７／６（日）２１時に大雨警報（土砂災害、浸水害）が発表されました。</a:t>
            </a:r>
          </a:p>
          <a:p>
            <a:pPr marL="171450" indent="-171450">
              <a:buFont typeface="Wingdings" panose="05000000000000000000" pitchFamily="2" charset="2"/>
              <a:buChar char="l"/>
            </a:pPr>
            <a:r>
              <a:rPr kumimoji="1" lang="ja-JP" altLang="en-US" dirty="0">
                <a:latin typeface="+mn-ea"/>
                <a:ea typeface="+mn-ea"/>
              </a:rPr>
              <a:t>その後も強い雨が降り続き、７／７　６時に「線状降水帯による大雨の半日程度前からの呼びかけ」が出され、災害対策本部体制に移行。さらに１１時に「顕著な大雨に関するＡ県気象情報」が出されました。</a:t>
            </a:r>
          </a:p>
          <a:p>
            <a:pPr marL="171450" indent="-171450">
              <a:buFont typeface="Wingdings" panose="05000000000000000000" pitchFamily="2" charset="2"/>
              <a:buChar char="l"/>
            </a:pPr>
            <a:r>
              <a:rPr kumimoji="1" lang="ja-JP" altLang="en-US" dirty="0">
                <a:latin typeface="+mn-ea"/>
                <a:ea typeface="+mn-ea"/>
              </a:rPr>
              <a:t>まもなく７／７の１１：３０。気温は２８度だが７／８以降は猛暑日で熱中症警戒アラートも予想されている。</a:t>
            </a:r>
          </a:p>
          <a:p>
            <a:pPr marL="171450" indent="-171450">
              <a:buFont typeface="Wingdings" panose="05000000000000000000" pitchFamily="2" charset="2"/>
              <a:buChar char="l"/>
            </a:pPr>
            <a:r>
              <a:rPr kumimoji="1" lang="ja-JP" altLang="en-US" dirty="0">
                <a:latin typeface="+mn-ea"/>
                <a:ea typeface="+mn-ea"/>
              </a:rPr>
              <a:t>みなさんは本部班員。これから次々に付与される情報に応じて災害対応を行っていってください。</a:t>
            </a:r>
          </a:p>
          <a:p>
            <a:pPr marL="171450" indent="-171450">
              <a:buFont typeface="Wingdings" panose="05000000000000000000" pitchFamily="2" charset="2"/>
              <a:buChar char="l"/>
            </a:pPr>
            <a:r>
              <a:rPr kumimoji="1" lang="ja-JP" altLang="en-US" dirty="0">
                <a:latin typeface="+mn-ea"/>
                <a:ea typeface="+mn-ea"/>
              </a:rPr>
              <a:t>ゲームで対応する時刻は７月７日の１１：３０～１５：００です。ゲームは３倍速で進みますので、実時間では１時間１０分です。</a:t>
            </a:r>
          </a:p>
          <a:p>
            <a:pPr marL="171450" indent="-171450">
              <a:buFont typeface="Wingdings" panose="05000000000000000000" pitchFamily="2" charset="2"/>
              <a:buChar char="l"/>
            </a:pP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AF8C6E7D-0D81-40DC-AF1F-8404331341B2}" type="slidenum">
              <a:rPr lang="en-US" altLang="ja-JP" smtClean="0"/>
              <a:pPr>
                <a:defRPr/>
              </a:pPr>
              <a:t>13</a:t>
            </a:fld>
            <a:endParaRPr lang="en-US" altLang="ja-JP"/>
          </a:p>
        </p:txBody>
      </p:sp>
    </p:spTree>
    <p:extLst>
      <p:ext uri="{BB962C8B-B14F-4D97-AF65-F5344CB8AC3E}">
        <p14:creationId xmlns:p14="http://schemas.microsoft.com/office/powerpoint/2010/main" val="1576109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14</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次にゲームの進め方です。後ほど練習します。まず流れを説明します。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状況付与役は、デジタル時計を見ながら、シナリオ一覧表（自分用）に記載された時間に応じて付与・対応カード（白）を本部班に渡してください。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状況付与役は、「「選択カード　赤（紫）」を引かせる。」という付与・対応カードについては本部班に声をかけ、付与・対応カード（赤）又は（紫）の山から１枚を本部班に引かせてください。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本部班は、カードを受けて、必要な対応を考え「対応」欄に記入するとともに、必要に応じて地図や避難情報発出表などに情報を整理してください。場合によっては家族を避難させてください。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対応」を記入した付与・対応カードは、状況付与役のところにある「処理済みトレイ」に入れていってください。「対応」が済んでいないカード（後回しにするカードなど）は、「未処理トレイ」に入れ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状況付与役は「処理済みトレイ」に入っている付与・対応カードの対応欄を確認し、シナリオ一覧表のポイント欄を参考にして、評価欄に「◎」「〇」「△」「</a:t>
            </a:r>
            <a:r>
              <a:rPr lang="en-US" altLang="ja-JP" dirty="0">
                <a:latin typeface="ＭＳ Ｐゴシック" charset="-128"/>
                <a:ea typeface="ＭＳ Ｐゴシック" charset="-128"/>
              </a:rPr>
              <a:t>×</a:t>
            </a:r>
            <a:r>
              <a:rPr lang="ja-JP" altLang="en-US" dirty="0">
                <a:latin typeface="ＭＳ Ｐゴシック" charset="-128"/>
                <a:ea typeface="ＭＳ Ｐゴシック" charset="-128"/>
              </a:rPr>
              <a:t>」「？」を記入してください。記入が終わったら、「処理済みトレイ」に戻してください。なお、余白になぜそのように評価したのか、メモをしておくといいと思います。</a:t>
            </a:r>
          </a:p>
          <a:p>
            <a:pPr marL="171450" indent="-171450" eaLnBrk="1" hangingPunct="1">
              <a:buFont typeface="Wingdings" panose="05000000000000000000" pitchFamily="2" charset="2"/>
              <a:buChar char="l"/>
            </a:pP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3768755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15</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xfrm>
            <a:off x="898525" y="4686300"/>
            <a:ext cx="4938713" cy="485536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mn-ea"/>
                <a:ea typeface="+mn-ea"/>
              </a:rPr>
              <a:t>練習しましょう。</a:t>
            </a:r>
            <a:endParaRPr lang="en-US" altLang="ja-JP" dirty="0">
              <a:latin typeface="+mn-ea"/>
              <a:ea typeface="+mn-ea"/>
            </a:endParaRPr>
          </a:p>
          <a:p>
            <a:pPr marL="171450" indent="-171450" eaLnBrk="1" hangingPunct="1">
              <a:buFont typeface="Wingdings" panose="05000000000000000000" pitchFamily="2" charset="2"/>
              <a:buChar char="l"/>
            </a:pP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状況付与役は、付与・対応カード（練習）を本部班に渡してください。</a:t>
            </a:r>
          </a:p>
          <a:p>
            <a:pPr marL="171450" indent="-171450" eaLnBrk="1" hangingPunct="1">
              <a:buFont typeface="Wingdings" panose="05000000000000000000" pitchFamily="2" charset="2"/>
              <a:buChar char="l"/>
            </a:pPr>
            <a:r>
              <a:rPr lang="ja-JP" altLang="en-US" dirty="0">
                <a:latin typeface="+mn-ea"/>
                <a:ea typeface="+mn-ea"/>
              </a:rPr>
              <a:t>本部班は、カードを受けて、必要な対応を検討し「対応」欄に油性ペン（色は任意）で記入してください。</a:t>
            </a:r>
            <a:br>
              <a:rPr lang="en-US" altLang="ja-JP" dirty="0">
                <a:latin typeface="+mn-ea"/>
                <a:ea typeface="+mn-ea"/>
              </a:rPr>
            </a:br>
            <a:r>
              <a:rPr lang="ja-JP" altLang="en-US" dirty="0">
                <a:latin typeface="+mn-ea"/>
                <a:ea typeface="+mn-ea"/>
              </a:rPr>
              <a:t>今回の練習カードは、県危機管理課からの「ＦＡＸを送りたいので、本部室のＦＡＸ番号を教えてください。」というものでしたので、対応欄の記入例としては</a:t>
            </a:r>
            <a:br>
              <a:rPr lang="en-US" altLang="ja-JP" dirty="0">
                <a:latin typeface="+mn-ea"/>
                <a:ea typeface="+mn-ea"/>
              </a:rPr>
            </a:br>
            <a:r>
              <a:rPr lang="ja-JP" altLang="en-US" dirty="0">
                <a:latin typeface="+mn-ea"/>
                <a:ea typeface="+mn-ea"/>
              </a:rPr>
              <a:t>・ＦＡＸ番号は　０１２－３４５６－７８９１　だと報告する。　</a:t>
            </a:r>
            <a:br>
              <a:rPr lang="en-US" altLang="ja-JP" dirty="0">
                <a:latin typeface="+mn-ea"/>
                <a:ea typeface="+mn-ea"/>
              </a:rPr>
            </a:br>
            <a:r>
              <a:rPr lang="ja-JP" altLang="en-US" dirty="0">
                <a:latin typeface="+mn-ea"/>
                <a:ea typeface="+mn-ea"/>
              </a:rPr>
              <a:t>になります。</a:t>
            </a:r>
          </a:p>
          <a:p>
            <a:pPr marL="171450" indent="-171450" eaLnBrk="1" hangingPunct="1">
              <a:buFont typeface="Wingdings" panose="05000000000000000000" pitchFamily="2" charset="2"/>
              <a:buChar char="l"/>
            </a:pPr>
            <a:endParaRPr lang="ja-JP" altLang="en-US"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このように「対応」を記入したら、付与・対応カードを「処理済みトレイ」に入れてください。</a:t>
            </a:r>
            <a:endParaRPr lang="en-US" altLang="ja-JP" dirty="0">
              <a:latin typeface="+mn-ea"/>
              <a:ea typeface="+mn-ea"/>
            </a:endParaRPr>
          </a:p>
          <a:p>
            <a:pPr marL="171450" indent="-171450" eaLnBrk="1" hangingPunct="1">
              <a:buFont typeface="Wingdings" panose="05000000000000000000" pitchFamily="2" charset="2"/>
              <a:buChar char="l"/>
            </a:pPr>
            <a:endParaRPr lang="en-US" altLang="ja-JP" dirty="0">
              <a:latin typeface="+mn-ea"/>
              <a:ea typeface="+mn-ea"/>
            </a:endParaRP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l"/>
              <a:tabLst/>
              <a:defRPr/>
            </a:pPr>
            <a:r>
              <a:rPr lang="ja-JP" altLang="en-US" dirty="0">
                <a:latin typeface="+mn-ea"/>
                <a:ea typeface="+mn-ea"/>
              </a:rPr>
              <a:t>そして、状況付与役は、「処理済みトレイ」に入った付与・対応カードを確認し、評価欄に「◎」「〇」「△」「</a:t>
            </a:r>
            <a:r>
              <a:rPr lang="en-US" altLang="ja-JP" dirty="0">
                <a:latin typeface="+mn-ea"/>
                <a:ea typeface="+mn-ea"/>
              </a:rPr>
              <a:t>×</a:t>
            </a:r>
            <a:r>
              <a:rPr lang="ja-JP" altLang="en-US" dirty="0">
                <a:latin typeface="+mn-ea"/>
                <a:ea typeface="+mn-ea"/>
              </a:rPr>
              <a:t>」「？」を記入してください。記入が終わったら、「処理済みトレイ」に戻してください。</a:t>
            </a:r>
            <a:endParaRPr lang="en-US" altLang="ja-JP" dirty="0">
              <a:latin typeface="+mn-ea"/>
              <a:ea typeface="+mn-ea"/>
            </a:endParaRPr>
          </a:p>
          <a:p>
            <a:pPr marL="171450" indent="-171450" eaLnBrk="1" hangingPunct="1">
              <a:buFont typeface="Wingdings" panose="05000000000000000000" pitchFamily="2" charset="2"/>
              <a:buChar char="l"/>
            </a:pP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これが一つの流れです。</a:t>
            </a:r>
            <a:endParaRPr lang="en-US" altLang="ja-JP" dirty="0">
              <a:latin typeface="+mn-ea"/>
              <a:ea typeface="+mn-ea"/>
            </a:endParaRPr>
          </a:p>
          <a:p>
            <a:pPr marL="0" indent="0" eaLnBrk="1" hangingPunct="1">
              <a:buFont typeface="Wingdings" panose="05000000000000000000" pitchFamily="2" charset="2"/>
              <a:buNone/>
            </a:pP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もうひとつ、状況付与役が声をかけたら、本部班のどなたかが状況付与役のところへ行き、カードを選択して、選択したカードに対応するという流れがあります。これを練習します。</a:t>
            </a:r>
          </a:p>
          <a:p>
            <a:pPr marL="171450" indent="-171450" eaLnBrk="1" hangingPunct="1">
              <a:buFont typeface="Wingdings" panose="05000000000000000000" pitchFamily="2" charset="2"/>
              <a:buChar char="l"/>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864689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16</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ゲームの途中で「選択カードです」という付与・対応カードが出てきます。</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その場合、状況付与役はその付与・対応カードを渡すのではなく、「選択カードです」と本部班に声をかけてください。そして、本部班の１人が状況付与役のところに来てください。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本部班の１名は、状況付与役のところにある赤カードから１枚を引き、本部班にもどって班内に共有してください。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本部班はこのカードについて必要な対応を検討し「対応」欄に記入し、「対応」を記入した付与・対応カードを「処理済みトレイ」に入れていくことになります。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今は練習なので、ここでは引いた赤いカードをそのまま状況付与役に返してください。</a:t>
            </a:r>
          </a:p>
          <a:p>
            <a:pPr eaLnBrk="1" hangingPunct="1">
              <a:buFont typeface="Wingdings" pitchFamily="2" charset="2"/>
              <a:buNone/>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830540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4F3F6-7EC9-0DF2-346B-32694577CF3C}"/>
            </a:ext>
          </a:extLst>
        </p:cNvPr>
        <p:cNvGrpSpPr/>
        <p:nvPr/>
      </p:nvGrpSpPr>
      <p:grpSpPr>
        <a:xfrm>
          <a:off x="0" y="0"/>
          <a:ext cx="0" cy="0"/>
          <a:chOff x="0" y="0"/>
          <a:chExt cx="0" cy="0"/>
        </a:xfrm>
      </p:grpSpPr>
      <p:sp>
        <p:nvSpPr>
          <p:cNvPr id="83970" name="Rectangle 7">
            <a:extLst>
              <a:ext uri="{FF2B5EF4-FFF2-40B4-BE49-F238E27FC236}">
                <a16:creationId xmlns:a16="http://schemas.microsoft.com/office/drawing/2014/main" id="{5059F7ED-FE6D-935C-B055-DEA9C0E04AC4}"/>
              </a:ext>
            </a:extLst>
          </p:cNvPr>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17</a:t>
            </a:fld>
            <a:endParaRPr lang="en-US" altLang="ja-JP" sz="1300" dirty="0"/>
          </a:p>
        </p:txBody>
      </p:sp>
      <p:sp>
        <p:nvSpPr>
          <p:cNvPr id="83971" name="Rectangle 2">
            <a:extLst>
              <a:ext uri="{FF2B5EF4-FFF2-40B4-BE49-F238E27FC236}">
                <a16:creationId xmlns:a16="http://schemas.microsoft.com/office/drawing/2014/main" id="{967C868E-C242-3CB3-A89B-D122BF1CBDAA}"/>
              </a:ext>
            </a:extLst>
          </p:cNvPr>
          <p:cNvSpPr>
            <a:spLocks noGrp="1" noRot="1" noChangeAspect="1" noChangeArrowheads="1" noTextEdit="1"/>
          </p:cNvSpPr>
          <p:nvPr>
            <p:ph type="sldImg"/>
          </p:nvPr>
        </p:nvSpPr>
        <p:spPr>
          <a:ln/>
        </p:spPr>
      </p:sp>
      <p:sp>
        <p:nvSpPr>
          <p:cNvPr id="83972" name="Rectangle 3">
            <a:extLst>
              <a:ext uri="{FF2B5EF4-FFF2-40B4-BE49-F238E27FC236}">
                <a16:creationId xmlns:a16="http://schemas.microsoft.com/office/drawing/2014/main" id="{591F66D2-34EF-3A1D-32F5-C8763FC14BF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この他、情報や対応に応じてホワイトボードや地図に情報を整理したり、避難情報の発出状況をマグネットで示してください。場合によっては家族を避難させることも考えてください。</a:t>
            </a:r>
          </a:p>
          <a:p>
            <a:pPr eaLnBrk="1" hangingPunct="1">
              <a:buFont typeface="Wingdings" pitchFamily="2" charset="2"/>
              <a:buNone/>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4258542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619419" y="9033790"/>
            <a:ext cx="2769916" cy="4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09" tIns="43755" rIns="87509" bIns="43755" anchor="b"/>
          <a:lstStyle>
            <a:lvl1pPr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marL="0" marR="0" lvl="0" indent="0" algn="r" defTabSz="449263" rtl="0" eaLnBrk="1" fontAlgn="base" latinLnBrk="0" hangingPunct="1">
              <a:lnSpc>
                <a:spcPct val="100000"/>
              </a:lnSpc>
              <a:spcBef>
                <a:spcPct val="0"/>
              </a:spcBef>
              <a:spcAft>
                <a:spcPct val="0"/>
              </a:spcAft>
              <a:buClrTx/>
              <a:buSzTx/>
              <a:buFontTx/>
              <a:buNone/>
              <a:tabLst/>
              <a:defRPr/>
            </a:pPr>
            <a:fld id="{EFD74962-A3A4-4896-90A2-AB342A8769DF}" type="slidenum">
              <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rPr>
              <a:pPr marL="0" marR="0" lvl="0" indent="0" algn="r" defTabSz="449263" rtl="0" eaLnBrk="1" fontAlgn="base" latinLnBrk="0" hangingPunct="1">
                <a:lnSpc>
                  <a:spcPct val="100000"/>
                </a:lnSpc>
                <a:spcBef>
                  <a:spcPct val="0"/>
                </a:spcBef>
                <a:spcAft>
                  <a:spcPct val="0"/>
                </a:spcAft>
                <a:buClrTx/>
                <a:buSzTx/>
                <a:buFontTx/>
                <a:buNone/>
                <a:tabLst/>
                <a:defRPr/>
              </a:pPr>
              <a:t>18</a:t>
            </a:fld>
            <a:endPar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endParaRPr>
          </a:p>
        </p:txBody>
      </p:sp>
      <p:sp>
        <p:nvSpPr>
          <p:cNvPr id="7373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1" hangingPunct="1">
              <a:buFont typeface="Wingdings" panose="05000000000000000000" pitchFamily="2" charset="2"/>
              <a:buChar char="l"/>
              <a:defRPr/>
            </a:pPr>
            <a:r>
              <a:rPr lang="ja-JP" altLang="en-US" dirty="0">
                <a:latin typeface="+mn-ea"/>
                <a:ea typeface="+mn-ea"/>
              </a:rPr>
              <a:t>では、Ｚ市の状況と前提条件を再確認しましょう。</a:t>
            </a:r>
            <a:br>
              <a:rPr lang="en-US" altLang="ja-JP" dirty="0">
                <a:latin typeface="+mn-ea"/>
                <a:ea typeface="+mn-ea"/>
              </a:rPr>
            </a:br>
            <a:endParaRPr lang="en-US" altLang="ja-JP" dirty="0">
              <a:latin typeface="+mn-ea"/>
              <a:ea typeface="+mn-ea"/>
            </a:endParaRPr>
          </a:p>
          <a:p>
            <a:pPr marL="285750" indent="-285750" eaLnBrk="1" hangingPunct="1">
              <a:buFont typeface="Wingdings" panose="05000000000000000000" pitchFamily="2" charset="2"/>
              <a:buChar char="l"/>
              <a:defRPr/>
            </a:pPr>
            <a:r>
              <a:rPr lang="ja-JP" altLang="en-US" dirty="0">
                <a:latin typeface="+mn-ea"/>
                <a:ea typeface="+mn-ea"/>
              </a:rPr>
              <a:t>まずＺ市基本情報と</a:t>
            </a:r>
            <a:r>
              <a:rPr lang="ja-JP" altLang="en-US">
                <a:latin typeface="+mn-ea"/>
                <a:ea typeface="+mn-ea"/>
              </a:rPr>
              <a:t>ハザードマップをお一人お一人でもう一度</a:t>
            </a:r>
            <a:r>
              <a:rPr lang="ja-JP" altLang="en-US" dirty="0">
                <a:latin typeface="+mn-ea"/>
                <a:ea typeface="+mn-ea"/>
              </a:rPr>
              <a:t>確認してください（確認：３分）。</a:t>
            </a:r>
          </a:p>
          <a:p>
            <a:pPr marL="285750" indent="-285750" eaLnBrk="1" hangingPunct="1">
              <a:buFont typeface="Wingdings" panose="05000000000000000000" pitchFamily="2" charset="2"/>
              <a:buChar char="l"/>
              <a:defRPr/>
            </a:pPr>
            <a:endParaRPr lang="en-US" altLang="ja-JP" dirty="0">
              <a:latin typeface="+mn-ea"/>
              <a:ea typeface="+mn-ea"/>
            </a:endParaRPr>
          </a:p>
          <a:p>
            <a:pPr marL="285750" indent="-285750" eaLnBrk="1" hangingPunct="1">
              <a:buFont typeface="Wingdings" panose="05000000000000000000" pitchFamily="2" charset="2"/>
              <a:buChar char="l"/>
              <a:defRPr/>
            </a:pPr>
            <a:r>
              <a:rPr lang="ja-JP" altLang="en-US" dirty="0">
                <a:latin typeface="+mn-ea"/>
                <a:ea typeface="+mn-ea"/>
              </a:rPr>
              <a:t>それでは、状況付与役は「前提条件カード」を本部班に渡してください。</a:t>
            </a:r>
            <a:br>
              <a:rPr lang="ja-JP" altLang="en-US" dirty="0">
                <a:latin typeface="+mn-ea"/>
                <a:ea typeface="+mn-ea"/>
              </a:rPr>
            </a:br>
            <a:r>
              <a:rPr lang="ja-JP" altLang="en-US" dirty="0">
                <a:latin typeface="+mn-ea"/>
                <a:ea typeface="+mn-ea"/>
              </a:rPr>
              <a:t>・本部班は渡された前提条件の内容をみんなで確認してください。</a:t>
            </a:r>
            <a:br>
              <a:rPr lang="ja-JP" altLang="en-US" dirty="0">
                <a:latin typeface="+mn-ea"/>
                <a:ea typeface="+mn-ea"/>
              </a:rPr>
            </a:br>
            <a:r>
              <a:rPr lang="ja-JP" altLang="en-US" dirty="0">
                <a:latin typeface="+mn-ea"/>
                <a:ea typeface="+mn-ea"/>
              </a:rPr>
              <a:t>３分間です。</a:t>
            </a:r>
            <a:endParaRPr lang="en-US" altLang="ja-JP" dirty="0">
              <a:latin typeface="+mn-ea"/>
              <a:ea typeface="+mn-ea"/>
            </a:endParaRPr>
          </a:p>
          <a:p>
            <a:pPr marL="285750" indent="-285750" eaLnBrk="1" hangingPunct="1">
              <a:buFont typeface="Wingdings" panose="05000000000000000000" pitchFamily="2" charset="2"/>
              <a:buChar char="l"/>
              <a:defRPr/>
            </a:pPr>
            <a:endParaRPr lang="en-US" altLang="ja-JP" dirty="0">
              <a:latin typeface="+mn-ea"/>
              <a:ea typeface="+mn-ea"/>
            </a:endParaRPr>
          </a:p>
          <a:p>
            <a:pPr marL="285750" indent="-285750" eaLnBrk="1" hangingPunct="1">
              <a:buFont typeface="Wingdings" panose="05000000000000000000" pitchFamily="2" charset="2"/>
              <a:buChar char="l"/>
              <a:defRPr/>
            </a:pPr>
            <a:r>
              <a:rPr lang="ja-JP" altLang="en-US" dirty="0">
                <a:latin typeface="+mn-ea"/>
                <a:ea typeface="+mn-ea"/>
              </a:rPr>
              <a:t>３分後に開始します。</a:t>
            </a:r>
            <a:endParaRPr lang="en-US" altLang="ja-JP" dirty="0">
              <a:latin typeface="+mn-ea"/>
              <a:ea typeface="+mn-ea"/>
            </a:endParaRPr>
          </a:p>
          <a:p>
            <a:pPr marL="0" indent="0" eaLnBrk="1" hangingPunct="1">
              <a:buFont typeface="Wingdings" panose="05000000000000000000" pitchFamily="2" charset="2"/>
              <a:buNone/>
              <a:defRPr/>
            </a:pPr>
            <a:endParaRPr lang="en-US" altLang="ja-JP" dirty="0">
              <a:latin typeface="+mn-ea"/>
              <a:ea typeface="+mn-ea"/>
            </a:endParaRPr>
          </a:p>
          <a:p>
            <a:pPr marL="0" indent="0" eaLnBrk="1" hangingPunct="1">
              <a:buFont typeface="Wingdings" panose="05000000000000000000" pitchFamily="2" charset="2"/>
              <a:buNone/>
              <a:defRPr/>
            </a:pPr>
            <a:r>
              <a:rPr lang="ja-JP" altLang="en-US" dirty="0">
                <a:latin typeface="+mn-ea"/>
                <a:ea typeface="+mn-ea"/>
              </a:rPr>
              <a:t>（３分経ったら）</a:t>
            </a:r>
          </a:p>
          <a:p>
            <a:pPr marL="285750" indent="-285750" eaLnBrk="1" hangingPunct="1">
              <a:buFont typeface="Wingdings" panose="05000000000000000000" pitchFamily="2" charset="2"/>
              <a:buChar char="l"/>
              <a:defRPr/>
            </a:pPr>
            <a:endParaRPr lang="en-US" altLang="ja-JP" sz="1400" dirty="0">
              <a:latin typeface="+mn-ea"/>
              <a:ea typeface="+mn-ea"/>
            </a:endParaRPr>
          </a:p>
        </p:txBody>
      </p:sp>
    </p:spTree>
    <p:extLst>
      <p:ext uri="{BB962C8B-B14F-4D97-AF65-F5344CB8AC3E}">
        <p14:creationId xmlns:p14="http://schemas.microsoft.com/office/powerpoint/2010/main" val="11148546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19</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buFont typeface="Wingdings" panose="05000000000000000000" pitchFamily="2" charset="2"/>
              <a:buNone/>
            </a:pPr>
            <a:r>
              <a:rPr lang="ja-JP" altLang="en-US" dirty="0">
                <a:latin typeface="ＭＳ Ｐゴシック" charset="-128"/>
                <a:ea typeface="ＭＳ Ｐゴシック" charset="-128"/>
              </a:rPr>
              <a:t>（３分後）</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ではデジタル時計を再生します。</a:t>
            </a:r>
          </a:p>
          <a:p>
            <a:pPr marL="171450" indent="-171450" eaLnBrk="1" hangingPunct="1">
              <a:buFont typeface="Wingdings" panose="05000000000000000000" pitchFamily="2" charset="2"/>
              <a:buChar char="l"/>
            </a:pPr>
            <a:endParaRPr lang="ja-JP" altLang="en-US"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状況付与役は、最初の１番のカードを１１：３０に渡して、シナリオ一覧表とデジタル時計を見ながら順次ゲームを進めてください。</a:t>
            </a:r>
          </a:p>
          <a:p>
            <a:pPr marL="0" indent="0" eaLnBrk="1" hangingPunct="1">
              <a:buFont typeface="Wingdings" panose="05000000000000000000" pitchFamily="2" charset="2"/>
              <a:buNone/>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4242529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E8625337-2C05-8D57-5BA6-481D03E4C36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27B1071F-FF98-4650-B5C3-478BEBC1CEB2}" type="slidenum">
              <a:rPr lang="en-US" altLang="ja-JP" smtClean="0">
                <a:ea typeface="ＭＳ Ｐゴシック" panose="020B0600070205080204" pitchFamily="50" charset="-128"/>
              </a:rPr>
              <a:pPr>
                <a:spcBef>
                  <a:spcPct val="0"/>
                </a:spcBef>
              </a:pPr>
              <a:t>2</a:t>
            </a:fld>
            <a:endParaRPr lang="en-US" altLang="ja-JP">
              <a:ea typeface="ＭＳ Ｐゴシック" panose="020B0600070205080204" pitchFamily="50" charset="-128"/>
            </a:endParaRPr>
          </a:p>
        </p:txBody>
      </p:sp>
      <p:sp>
        <p:nvSpPr>
          <p:cNvPr id="14339" name="Rectangle 2">
            <a:extLst>
              <a:ext uri="{FF2B5EF4-FFF2-40B4-BE49-F238E27FC236}">
                <a16:creationId xmlns:a16="http://schemas.microsoft.com/office/drawing/2014/main" id="{565A42D8-2769-15FA-13CF-2D75B8E1096F}"/>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444599EF-C7F4-BE31-B78F-DF0EE4B80F3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1" hangingPunct="1">
              <a:buFont typeface="Wingdings" panose="05000000000000000000" pitchFamily="2" charset="2"/>
              <a:buChar char="l"/>
            </a:pPr>
            <a:r>
              <a:rPr lang="ja-JP" altLang="en-US" dirty="0">
                <a:latin typeface="ＭＳ ゴシック" panose="020B0609070205080204" pitchFamily="49" charset="-128"/>
                <a:ea typeface="ＭＳ ゴシック" panose="020B0609070205080204" pitchFamily="49" charset="-128"/>
              </a:rPr>
              <a:t>まずこのゲームの概略を説明します。</a:t>
            </a:r>
            <a:endParaRPr lang="en-US" altLang="ja-JP" dirty="0">
              <a:latin typeface="ＭＳ ゴシック" panose="020B0609070205080204" pitchFamily="49" charset="-128"/>
              <a:ea typeface="ＭＳ ゴシック" panose="020B0609070205080204" pitchFamily="49" charset="-128"/>
            </a:endParaRPr>
          </a:p>
          <a:p>
            <a:pPr marL="285750" indent="-285750" eaLnBrk="1" hangingPunct="1">
              <a:buFont typeface="Wingdings" panose="05000000000000000000" pitchFamily="2" charset="2"/>
              <a:buChar char="l"/>
            </a:pPr>
            <a:r>
              <a:rPr lang="ja-JP" altLang="en-US" dirty="0">
                <a:latin typeface="ＭＳ ゴシック" panose="020B0609070205080204" pitchFamily="49" charset="-128"/>
                <a:ea typeface="ＭＳ ゴシック" panose="020B0609070205080204" pitchFamily="49" charset="-128"/>
              </a:rPr>
              <a:t>この災害対策本部運営ゲームは、仮想のまち（Ａ県Ｚ市）の本部班職員（プレーヤー</a:t>
            </a: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みなさん）が、状況付与役（コントローラー）から次々に付与される情報に対応しながら、風水害の警戒期から発災直後にかけての災害対策本部の運営を疑似体験するものです。</a:t>
            </a:r>
            <a:endParaRPr lang="en-US" altLang="ja-JP" dirty="0">
              <a:latin typeface="ＭＳ ゴシック" panose="020B0609070205080204" pitchFamily="49" charset="-128"/>
              <a:ea typeface="ＭＳ ゴシック" panose="020B0609070205080204" pitchFamily="49" charset="-128"/>
            </a:endParaRPr>
          </a:p>
          <a:p>
            <a:pPr marL="285750" indent="-285750" eaLnBrk="1" hangingPunct="1">
              <a:buFont typeface="Wingdings" panose="05000000000000000000" pitchFamily="2" charset="2"/>
              <a:buChar char="l"/>
            </a:pPr>
            <a:r>
              <a:rPr lang="ja-JP" altLang="en-US" dirty="0">
                <a:latin typeface="ＭＳ ゴシック" panose="020B0609070205080204" pitchFamily="49" charset="-128"/>
                <a:ea typeface="ＭＳ ゴシック" panose="020B0609070205080204" pitchFamily="49" charset="-128"/>
              </a:rPr>
              <a:t>具体的には図にあるように、状況付与役から時間に応じて「付与・対応カード」が渡され、その内容について本部班で情報の整理や対応の検討などを行っていくイメージです。</a:t>
            </a:r>
          </a:p>
          <a:p>
            <a:pPr marL="285750" indent="-285750" eaLnBrk="1" hangingPunct="1">
              <a:lnSpc>
                <a:spcPct val="90000"/>
              </a:lnSpc>
              <a:buFont typeface="Wingdings" panose="05000000000000000000" pitchFamily="2" charset="2"/>
              <a:buChar char="l"/>
            </a:pPr>
            <a:endParaRPr lang="en-US" altLang="ja-JP" sz="1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670845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20</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None/>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26034602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7D766D2-67BA-4169-A091-E08878954A3C}" type="slidenum">
              <a:rPr kumimoji="1" lang="en-US" altLang="ja-JP" sz="1300" b="0" i="0" u="none" strike="noStrike" kern="1200" cap="none" spc="0" normalizeH="0" baseline="0" noProof="0">
                <a:ln>
                  <a:noFill/>
                </a:ln>
                <a:solidFill>
                  <a:srgbClr val="000000"/>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3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None/>
            </a:pPr>
            <a:r>
              <a:rPr lang="ja-JP" altLang="en-US" dirty="0">
                <a:latin typeface="+mn-ea"/>
                <a:ea typeface="+mn-ea"/>
              </a:rPr>
              <a:t>（デジタル時計が１５：００になったら）</a:t>
            </a: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ここで付与・対応カードへの対応は終了です。ここからは振り返りに入ります。</a:t>
            </a: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状況付与役は「シナリオ一覧表」を本部班員全員に、「振り返り用紙」を本部班に１枚渡してください。</a:t>
            </a:r>
          </a:p>
          <a:p>
            <a:pPr marL="171450" indent="-171450" eaLnBrk="1" hangingPunct="1">
              <a:buFont typeface="Wingdings" panose="05000000000000000000" pitchFamily="2" charset="2"/>
              <a:buChar char="l"/>
            </a:pPr>
            <a:r>
              <a:rPr lang="ja-JP" altLang="en-US" dirty="0">
                <a:latin typeface="+mn-ea"/>
                <a:ea typeface="+mn-ea"/>
              </a:rPr>
              <a:t>状況付与役は、「シナリオ一覧表」の評価欄について、３分程度で本部班員に説明してください。</a:t>
            </a:r>
          </a:p>
          <a:p>
            <a:pPr marL="171450" indent="-171450" eaLnBrk="1" hangingPunct="1">
              <a:buFont typeface="Wingdings" panose="05000000000000000000" pitchFamily="2" charset="2"/>
              <a:buChar char="l"/>
            </a:pPr>
            <a:r>
              <a:rPr lang="ja-JP" altLang="en-US" dirty="0">
                <a:latin typeface="+mn-ea"/>
                <a:ea typeface="+mn-ea"/>
              </a:rPr>
              <a:t>本部班員と状況付与役はみんなでゲームを振り返って、気づいたことを振り返り用紙に記入してください（１０分間）。その際、作成した「対策方針案」や「シナリオ一覧表」も参照してください。</a:t>
            </a:r>
          </a:p>
          <a:p>
            <a:pPr marL="171450" indent="-171450" eaLnBrk="1" hangingPunct="1">
              <a:buFont typeface="Wingdings" panose="05000000000000000000" pitchFamily="2" charset="2"/>
              <a:buChar char="l"/>
            </a:pPr>
            <a:endParaRPr lang="en-US" altLang="ja-JP" dirty="0">
              <a:latin typeface="+mn-ea"/>
              <a:ea typeface="+mn-ea"/>
            </a:endParaRPr>
          </a:p>
          <a:p>
            <a:pPr eaLnBrk="1" hangingPunct="1">
              <a:buFont typeface="Wingdings" pitchFamily="2" charset="2"/>
              <a:buNone/>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886798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7D766D2-67BA-4169-A091-E08878954A3C}" type="slidenum">
              <a:rPr kumimoji="1" lang="en-US" altLang="ja-JP" sz="1300" b="0" i="0" u="none" strike="noStrike" kern="1200" cap="none" spc="0" normalizeH="0" baseline="0" noProof="0">
                <a:ln>
                  <a:noFill/>
                </a:ln>
                <a:solidFill>
                  <a:srgbClr val="000000"/>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3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みなさん大変お疲れさまでした。</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以上で体験は終了になります。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恐縮ですが、今後の参考にしたいと思いますので記入した振り返り用紙は私のところに持ってきてもらえますか。</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en-US" altLang="ja-JP" dirty="0">
              <a:latin typeface="ＭＳ Ｐゴシック" charset="-128"/>
              <a:ea typeface="ＭＳ Ｐゴシック" charset="-128"/>
            </a:endParaRPr>
          </a:p>
          <a:p>
            <a:pPr marL="0" indent="0" eaLnBrk="1" hangingPunct="1">
              <a:buFont typeface="Wingdings" panose="05000000000000000000" pitchFamily="2" charset="2"/>
              <a:buNone/>
            </a:pPr>
            <a:r>
              <a:rPr lang="ja-JP" altLang="en-US" dirty="0">
                <a:latin typeface="ＭＳ Ｐゴシック" charset="-128"/>
                <a:ea typeface="ＭＳ Ｐゴシック" charset="-128"/>
              </a:rPr>
              <a:t>（片づけを依頼）</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後片付けにご協力ください。</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地図はそのまま折りたたみ、処理、未処理</a:t>
            </a:r>
            <a:r>
              <a:rPr lang="ja-JP" altLang="en-US">
                <a:latin typeface="ＭＳ Ｐゴシック" charset="-128"/>
                <a:ea typeface="ＭＳ Ｐゴシック" charset="-128"/>
              </a:rPr>
              <a:t>トレイはくずさず用紙</a:t>
            </a:r>
            <a:r>
              <a:rPr lang="ja-JP" altLang="en-US" dirty="0">
                <a:latin typeface="ＭＳ Ｐゴシック" charset="-128"/>
                <a:ea typeface="ＭＳ Ｐゴシック" charset="-128"/>
              </a:rPr>
              <a:t>が</a:t>
            </a:r>
            <a:r>
              <a:rPr lang="ja-JP" altLang="en-US">
                <a:latin typeface="ＭＳ Ｐゴシック" charset="-128"/>
                <a:ea typeface="ＭＳ Ｐゴシック" charset="-128"/>
              </a:rPr>
              <a:t>入った状態のまま、</a:t>
            </a:r>
            <a:r>
              <a:rPr lang="ja-JP" altLang="en-US" dirty="0">
                <a:latin typeface="ＭＳ Ｐゴシック" charset="-128"/>
                <a:ea typeface="ＭＳ Ｐゴシック" charset="-128"/>
              </a:rPr>
              <a:t>消耗品はポーチに入れ、〇〇（後方の机等）に持ってきてください。</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１０分間休憩して再開したいと思いますので、よろしくお願いします。再開は〇〇時〇〇分になります。</a:t>
            </a:r>
          </a:p>
        </p:txBody>
      </p:sp>
    </p:spTree>
    <p:extLst>
      <p:ext uri="{BB962C8B-B14F-4D97-AF65-F5344CB8AC3E}">
        <p14:creationId xmlns:p14="http://schemas.microsoft.com/office/powerpoint/2010/main" val="3423711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indent="-171450">
              <a:buFont typeface="Wingdings" panose="05000000000000000000" pitchFamily="2" charset="2"/>
              <a:buChar char="l"/>
            </a:pPr>
            <a:r>
              <a:rPr kumimoji="1" lang="ja-JP" altLang="en-US" dirty="0">
                <a:latin typeface="+mn-ea"/>
                <a:ea typeface="+mn-ea"/>
              </a:rPr>
              <a:t>書き込みの例はこのような感じとなります。</a:t>
            </a:r>
          </a:p>
        </p:txBody>
      </p:sp>
      <p:sp>
        <p:nvSpPr>
          <p:cNvPr id="4" name="スライド番号プレースホルダー 3"/>
          <p:cNvSpPr>
            <a:spLocks noGrp="1"/>
          </p:cNvSpPr>
          <p:nvPr>
            <p:ph type="sldNum" sz="quarter" idx="5"/>
          </p:nvPr>
        </p:nvSpPr>
        <p:spPr/>
        <p:txBody>
          <a:bodyPr/>
          <a:lstStyle/>
          <a:p>
            <a:pPr>
              <a:defRPr/>
            </a:pPr>
            <a:fld id="{AF8C6E7D-0D81-40DC-AF1F-8404331341B2}" type="slidenum">
              <a:rPr lang="en-US" altLang="ja-JP" smtClean="0"/>
              <a:pPr>
                <a:defRPr/>
              </a:pPr>
              <a:t>3</a:t>
            </a:fld>
            <a:endParaRPr lang="en-US" altLang="ja-JP"/>
          </a:p>
        </p:txBody>
      </p:sp>
    </p:spTree>
    <p:extLst>
      <p:ext uri="{BB962C8B-B14F-4D97-AF65-F5344CB8AC3E}">
        <p14:creationId xmlns:p14="http://schemas.microsoft.com/office/powerpoint/2010/main" val="1037498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4</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１グループごとの机の配置はご覧のようになっています。</a:t>
            </a:r>
          </a:p>
        </p:txBody>
      </p:sp>
    </p:spTree>
    <p:extLst>
      <p:ext uri="{BB962C8B-B14F-4D97-AF65-F5344CB8AC3E}">
        <p14:creationId xmlns:p14="http://schemas.microsoft.com/office/powerpoint/2010/main" val="4025189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CC19-0205-65FE-D397-C8BD923EE276}"/>
            </a:ext>
          </a:extLst>
        </p:cNvPr>
        <p:cNvGrpSpPr/>
        <p:nvPr/>
      </p:nvGrpSpPr>
      <p:grpSpPr>
        <a:xfrm>
          <a:off x="0" y="0"/>
          <a:ext cx="0" cy="0"/>
          <a:chOff x="0" y="0"/>
          <a:chExt cx="0" cy="0"/>
        </a:xfrm>
      </p:grpSpPr>
      <p:sp>
        <p:nvSpPr>
          <p:cNvPr id="73730" name="Rectangle 7">
            <a:extLst>
              <a:ext uri="{FF2B5EF4-FFF2-40B4-BE49-F238E27FC236}">
                <a16:creationId xmlns:a16="http://schemas.microsoft.com/office/drawing/2014/main" id="{72BAE163-A6FD-DED0-B429-31CA88F581F5}"/>
              </a:ext>
            </a:extLst>
          </p:cNvPr>
          <p:cNvSpPr txBox="1">
            <a:spLocks noGrp="1" noChangeArrowheads="1"/>
          </p:cNvSpPr>
          <p:nvPr/>
        </p:nvSpPr>
        <p:spPr bwMode="auto">
          <a:xfrm>
            <a:off x="3619419" y="9033790"/>
            <a:ext cx="2769916" cy="4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09" tIns="43755" rIns="87509" bIns="43755" anchor="b"/>
          <a:lstStyle>
            <a:lvl1pPr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marL="0" marR="0" lvl="0" indent="0" algn="r" defTabSz="449263" rtl="0" eaLnBrk="1" fontAlgn="base" latinLnBrk="0" hangingPunct="1">
              <a:lnSpc>
                <a:spcPct val="100000"/>
              </a:lnSpc>
              <a:spcBef>
                <a:spcPct val="0"/>
              </a:spcBef>
              <a:spcAft>
                <a:spcPct val="0"/>
              </a:spcAft>
              <a:buClrTx/>
              <a:buSzTx/>
              <a:buFontTx/>
              <a:buNone/>
              <a:tabLst/>
              <a:defRPr/>
            </a:pPr>
            <a:fld id="{EFD74962-A3A4-4896-90A2-AB342A8769DF}" type="slidenum">
              <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rPr>
              <a:pPr marL="0" marR="0" lvl="0" indent="0" algn="r" defTabSz="449263" rtl="0" eaLnBrk="1" fontAlgn="base" latinLnBrk="0" hangingPunct="1">
                <a:lnSpc>
                  <a:spcPct val="100000"/>
                </a:lnSpc>
                <a:spcBef>
                  <a:spcPct val="0"/>
                </a:spcBef>
                <a:spcAft>
                  <a:spcPct val="0"/>
                </a:spcAft>
                <a:buClrTx/>
                <a:buSzTx/>
                <a:buFontTx/>
                <a:buNone/>
                <a:tabLst/>
                <a:defRPr/>
              </a:pPr>
              <a:t>5</a:t>
            </a:fld>
            <a:endPar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endParaRPr>
          </a:p>
        </p:txBody>
      </p:sp>
      <p:sp>
        <p:nvSpPr>
          <p:cNvPr id="73731" name="Rectangle 2">
            <a:extLst>
              <a:ext uri="{FF2B5EF4-FFF2-40B4-BE49-F238E27FC236}">
                <a16:creationId xmlns:a16="http://schemas.microsoft.com/office/drawing/2014/main" id="{1CCAC4E7-D347-7E3D-E151-0D76D57C878B}"/>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CAF77369-7514-A2E3-3D14-326EE3383A1B}"/>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1" hangingPunct="1">
              <a:buFont typeface="Wingdings" panose="05000000000000000000" pitchFamily="2" charset="2"/>
              <a:buChar char="l"/>
              <a:defRPr/>
            </a:pPr>
            <a:r>
              <a:rPr lang="ja-JP" altLang="en-US" dirty="0">
                <a:latin typeface="+mn-ea"/>
                <a:ea typeface="+mn-ea"/>
              </a:rPr>
              <a:t>ではさっそく準備に入ります。</a:t>
            </a:r>
            <a:endParaRPr lang="en-US" altLang="ja-JP" dirty="0">
              <a:latin typeface="+mn-ea"/>
              <a:ea typeface="+mn-ea"/>
            </a:endParaRPr>
          </a:p>
          <a:p>
            <a:pPr marL="285750" indent="-285750" eaLnBrk="1" hangingPunct="1">
              <a:buFont typeface="Wingdings" panose="05000000000000000000" pitchFamily="2" charset="2"/>
              <a:buChar char="l"/>
              <a:defRPr/>
            </a:pPr>
            <a:r>
              <a:rPr lang="ja-JP" altLang="en-US" dirty="0">
                <a:latin typeface="+mn-ea"/>
                <a:ea typeface="+mn-ea"/>
              </a:rPr>
              <a:t>このゲームは、状況付与役１名と本部班員に分かれて行いますが、まずそれぞれのグループの中で状況付与役を決めていただきたいと思います。</a:t>
            </a:r>
            <a:endParaRPr lang="en-US" altLang="ja-JP" dirty="0">
              <a:latin typeface="+mn-ea"/>
              <a:ea typeface="+mn-ea"/>
            </a:endParaRPr>
          </a:p>
          <a:p>
            <a:pPr marL="285750" marR="0" lvl="0" indent="-285750" algn="l" defTabSz="914400" rtl="0" eaLnBrk="1" fontAlgn="base" latinLnBrk="0" hangingPunct="1">
              <a:lnSpc>
                <a:spcPct val="100000"/>
              </a:lnSpc>
              <a:spcBef>
                <a:spcPct val="30000"/>
              </a:spcBef>
              <a:spcAft>
                <a:spcPct val="0"/>
              </a:spcAft>
              <a:buClrTx/>
              <a:buSzTx/>
              <a:buFont typeface="Wingdings" panose="05000000000000000000" pitchFamily="2" charset="2"/>
              <a:buChar char="l"/>
              <a:tabLst/>
              <a:defRPr/>
            </a:pPr>
            <a:r>
              <a:rPr lang="ja-JP" altLang="en-US" dirty="0">
                <a:solidFill>
                  <a:srgbClr val="000000"/>
                </a:solidFill>
                <a:latin typeface="+mn-ea"/>
                <a:ea typeface="+mn-ea"/>
              </a:rPr>
              <a:t>状況付与役には、次の役割を担ってもらいます。</a:t>
            </a:r>
            <a:br>
              <a:rPr lang="en-US" altLang="ja-JP" dirty="0">
                <a:solidFill>
                  <a:srgbClr val="000000"/>
                </a:solidFill>
                <a:latin typeface="+mn-ea"/>
                <a:ea typeface="+mn-ea"/>
              </a:rPr>
            </a:br>
            <a:r>
              <a:rPr lang="ja-JP" altLang="en-US" dirty="0">
                <a:solidFill>
                  <a:srgbClr val="000000"/>
                </a:solidFill>
                <a:latin typeface="+mn-ea"/>
                <a:ea typeface="+mn-ea"/>
              </a:rPr>
              <a:t>①付与・対応カードを指定された時刻に応じて、本部班に渡す。</a:t>
            </a:r>
            <a:br>
              <a:rPr lang="en-US" altLang="ja-JP" dirty="0">
                <a:solidFill>
                  <a:srgbClr val="000000"/>
                </a:solidFill>
                <a:latin typeface="+mn-ea"/>
                <a:ea typeface="+mn-ea"/>
              </a:rPr>
            </a:br>
            <a:r>
              <a:rPr lang="ja-JP" altLang="en-US" dirty="0">
                <a:solidFill>
                  <a:srgbClr val="000000"/>
                </a:solidFill>
                <a:latin typeface="+mn-ea"/>
                <a:ea typeface="+mn-ea"/>
              </a:rPr>
              <a:t>②対応が記入された付与・対応カードの内容を評価する。</a:t>
            </a:r>
            <a:br>
              <a:rPr lang="en-US" altLang="ja-JP" dirty="0">
                <a:solidFill>
                  <a:srgbClr val="000000"/>
                </a:solidFill>
                <a:latin typeface="+mn-ea"/>
                <a:ea typeface="+mn-ea"/>
              </a:rPr>
            </a:br>
            <a:r>
              <a:rPr lang="ja-JP" altLang="en-US" dirty="0">
                <a:solidFill>
                  <a:srgbClr val="000000"/>
                </a:solidFill>
                <a:latin typeface="+mn-ea"/>
                <a:ea typeface="+mn-ea"/>
              </a:rPr>
              <a:t>③振り返りの際に、②の内容を本部班に説明する。</a:t>
            </a:r>
            <a:endParaRPr lang="en-US" altLang="ja-JP" dirty="0">
              <a:solidFill>
                <a:srgbClr val="000000"/>
              </a:solidFill>
              <a:latin typeface="+mn-ea"/>
              <a:ea typeface="+mn-ea"/>
            </a:endParaRPr>
          </a:p>
          <a:p>
            <a:pPr marL="285750" marR="0" lvl="0" indent="-285750" algn="l" defTabSz="914400" rtl="0" eaLnBrk="1" fontAlgn="base" latinLnBrk="0" hangingPunct="1">
              <a:lnSpc>
                <a:spcPct val="100000"/>
              </a:lnSpc>
              <a:spcBef>
                <a:spcPct val="30000"/>
              </a:spcBef>
              <a:spcAft>
                <a:spcPct val="0"/>
              </a:spcAft>
              <a:buClrTx/>
              <a:buSzTx/>
              <a:buFont typeface="Wingdings" panose="05000000000000000000" pitchFamily="2" charset="2"/>
              <a:buChar char="l"/>
              <a:tabLst/>
              <a:defRPr/>
            </a:pPr>
            <a:r>
              <a:rPr lang="ja-JP" altLang="en-US" dirty="0">
                <a:solidFill>
                  <a:srgbClr val="000000"/>
                </a:solidFill>
                <a:latin typeface="+mn-ea"/>
                <a:ea typeface="+mn-ea"/>
              </a:rPr>
              <a:t>それでは、状況付与役を決め、状況付与役に決まった方は「状況付与役」のプレートが置いてある場所に移動してください。</a:t>
            </a:r>
            <a:endParaRPr lang="en-US" altLang="ja-JP" dirty="0">
              <a:solidFill>
                <a:srgbClr val="000000"/>
              </a:solidFill>
              <a:latin typeface="+mn-ea"/>
              <a:ea typeface="+mn-ea"/>
            </a:endParaRPr>
          </a:p>
          <a:p>
            <a:pPr marL="285750" marR="0" lvl="0" indent="-285750" algn="l" defTabSz="914400" rtl="0" eaLnBrk="1" fontAlgn="base" latinLnBrk="0" hangingPunct="1">
              <a:lnSpc>
                <a:spcPct val="100000"/>
              </a:lnSpc>
              <a:spcBef>
                <a:spcPct val="30000"/>
              </a:spcBef>
              <a:spcAft>
                <a:spcPct val="0"/>
              </a:spcAft>
              <a:buClrTx/>
              <a:buSzTx/>
              <a:buFont typeface="Wingdings" panose="05000000000000000000" pitchFamily="2" charset="2"/>
              <a:buChar char="l"/>
              <a:tabLst/>
              <a:defRPr/>
            </a:pPr>
            <a:r>
              <a:rPr lang="ja-JP" altLang="en-US" dirty="0">
                <a:solidFill>
                  <a:srgbClr val="000000"/>
                </a:solidFill>
                <a:latin typeface="+mn-ea"/>
                <a:ea typeface="+mn-ea"/>
              </a:rPr>
              <a:t>状況付与役の方は、テーブルの上の資料は裏返しのままにしておいてください。</a:t>
            </a:r>
            <a:endParaRPr lang="en-US" altLang="ja-JP" dirty="0">
              <a:solidFill>
                <a:srgbClr val="000000"/>
              </a:solidFill>
              <a:latin typeface="+mn-ea"/>
              <a:ea typeface="+mn-ea"/>
            </a:endParaRP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endParaRPr lang="en-US" altLang="ja-JP" dirty="0">
              <a:solidFill>
                <a:srgbClr val="000000"/>
              </a:solidFill>
              <a:latin typeface="+mn-ea"/>
              <a:ea typeface="+mn-ea"/>
            </a:endParaRP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r>
              <a:rPr lang="ja-JP" altLang="en-US" dirty="0">
                <a:solidFill>
                  <a:srgbClr val="000000"/>
                </a:solidFill>
                <a:latin typeface="+mn-ea"/>
                <a:ea typeface="+mn-ea"/>
              </a:rPr>
              <a:t>（状況付与役が決まって移動するのを待つ）</a:t>
            </a:r>
          </a:p>
          <a:p>
            <a:pPr marL="285750" marR="0" lvl="0" indent="-285750" algn="l" defTabSz="914400" rtl="0" eaLnBrk="1" fontAlgn="base" latinLnBrk="0" hangingPunct="1">
              <a:lnSpc>
                <a:spcPct val="100000"/>
              </a:lnSpc>
              <a:spcBef>
                <a:spcPct val="30000"/>
              </a:spcBef>
              <a:spcAft>
                <a:spcPct val="0"/>
              </a:spcAft>
              <a:buClrTx/>
              <a:buSzTx/>
              <a:buFont typeface="Wingdings" panose="05000000000000000000" pitchFamily="2" charset="2"/>
              <a:buChar char="l"/>
              <a:tabLst/>
              <a:defRPr/>
            </a:pPr>
            <a:endParaRPr lang="en-US" altLang="ja-JP" sz="1400" dirty="0">
              <a:solidFill>
                <a:srgbClr val="000000"/>
              </a:solidFill>
            </a:endParaRPr>
          </a:p>
          <a:p>
            <a:pPr marL="285750" indent="-285750" eaLnBrk="1" hangingPunct="1">
              <a:buFont typeface="Wingdings" panose="05000000000000000000" pitchFamily="2" charset="2"/>
              <a:buChar char="l"/>
              <a:defRPr/>
            </a:pPr>
            <a:endParaRPr lang="en-US" altLang="ja-JP" sz="1400" dirty="0">
              <a:latin typeface="+mn-ea"/>
              <a:ea typeface="+mn-ea"/>
            </a:endParaRPr>
          </a:p>
        </p:txBody>
      </p:sp>
    </p:spTree>
    <p:extLst>
      <p:ext uri="{BB962C8B-B14F-4D97-AF65-F5344CB8AC3E}">
        <p14:creationId xmlns:p14="http://schemas.microsoft.com/office/powerpoint/2010/main" val="2137437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619419" y="9033790"/>
            <a:ext cx="2769916" cy="4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09" tIns="43755" rIns="87509" bIns="43755" anchor="b"/>
          <a:lstStyle>
            <a:lvl1pPr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marL="0" marR="0" lvl="0" indent="0" algn="r" defTabSz="449263" rtl="0" eaLnBrk="1" fontAlgn="base" latinLnBrk="0" hangingPunct="1">
              <a:lnSpc>
                <a:spcPct val="100000"/>
              </a:lnSpc>
              <a:spcBef>
                <a:spcPct val="0"/>
              </a:spcBef>
              <a:spcAft>
                <a:spcPct val="0"/>
              </a:spcAft>
              <a:buClrTx/>
              <a:buSzTx/>
              <a:buFontTx/>
              <a:buNone/>
              <a:tabLst/>
              <a:defRPr/>
            </a:pPr>
            <a:fld id="{EFD74962-A3A4-4896-90A2-AB342A8769DF}" type="slidenum">
              <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rPr>
              <a:pPr marL="0" marR="0" lvl="0" indent="0" algn="r" defTabSz="449263" rtl="0" eaLnBrk="1" fontAlgn="base" latinLnBrk="0" hangingPunct="1">
                <a:lnSpc>
                  <a:spcPct val="100000"/>
                </a:lnSpc>
                <a:spcBef>
                  <a:spcPct val="0"/>
                </a:spcBef>
                <a:spcAft>
                  <a:spcPct val="0"/>
                </a:spcAft>
                <a:buClrTx/>
                <a:buSzTx/>
                <a:buFontTx/>
                <a:buNone/>
                <a:tabLst/>
                <a:defRPr/>
              </a:pPr>
              <a:t>6</a:t>
            </a:fld>
            <a:endParaRPr kumimoji="1" lang="en-US" altLang="ja-JP" sz="1200" b="0" i="0" u="none" strike="noStrike" kern="1200" cap="none" spc="0" normalizeH="0" baseline="0" noProof="0">
              <a:ln>
                <a:noFill/>
              </a:ln>
              <a:solidFill>
                <a:srgbClr val="000000"/>
              </a:solidFill>
              <a:effectLst/>
              <a:uLnTx/>
              <a:uFillTx/>
              <a:latin typeface="Times New Roman" pitchFamily="18" charset="0"/>
              <a:ea typeface="ＭＳ Ｐゴシック" pitchFamily="50" charset="-128"/>
              <a:cs typeface="+mn-cs"/>
            </a:endParaRPr>
          </a:p>
        </p:txBody>
      </p:sp>
      <p:sp>
        <p:nvSpPr>
          <p:cNvPr id="7373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1" hangingPunct="1">
              <a:buFont typeface="Wingdings" panose="05000000000000000000" pitchFamily="2" charset="2"/>
              <a:buChar char="l"/>
              <a:defRPr/>
            </a:pPr>
            <a:r>
              <a:rPr lang="ja-JP" altLang="en-US" dirty="0">
                <a:latin typeface="+mn-ea"/>
                <a:ea typeface="+mn-ea"/>
              </a:rPr>
              <a:t>次に、本部班員の役割分担を決めましょう。</a:t>
            </a:r>
            <a:endParaRPr lang="en-US" altLang="ja-JP" dirty="0">
              <a:latin typeface="+mn-ea"/>
              <a:ea typeface="+mn-ea"/>
            </a:endParaRPr>
          </a:p>
          <a:p>
            <a:pPr marL="285750" indent="-285750" eaLnBrk="1" hangingPunct="1">
              <a:buFont typeface="Wingdings" panose="05000000000000000000" pitchFamily="2" charset="2"/>
              <a:buChar char="l"/>
              <a:defRPr/>
            </a:pPr>
            <a:r>
              <a:rPr lang="ja-JP" altLang="en-US" dirty="0">
                <a:latin typeface="+mn-ea"/>
                <a:ea typeface="+mn-ea"/>
              </a:rPr>
              <a:t>まず、リーダーを決めましょう。</a:t>
            </a:r>
            <a:endParaRPr lang="en-US" altLang="ja-JP" dirty="0">
              <a:latin typeface="+mn-ea"/>
              <a:ea typeface="+mn-ea"/>
            </a:endParaRPr>
          </a:p>
          <a:p>
            <a:pPr marL="285750" indent="-285750" eaLnBrk="1" hangingPunct="1">
              <a:buFont typeface="Wingdings" panose="05000000000000000000" pitchFamily="2" charset="2"/>
              <a:buChar char="l"/>
              <a:defRPr/>
            </a:pPr>
            <a:endParaRPr lang="en-US" altLang="ja-JP" dirty="0">
              <a:latin typeface="+mn-ea"/>
              <a:ea typeface="+mn-ea"/>
            </a:endParaRPr>
          </a:p>
          <a:p>
            <a:pPr marL="0" indent="0" eaLnBrk="1" hangingPunct="1">
              <a:buFont typeface="Wingdings" panose="05000000000000000000" pitchFamily="2" charset="2"/>
              <a:buNone/>
              <a:defRPr/>
            </a:pPr>
            <a:r>
              <a:rPr lang="ja-JP" altLang="en-US" dirty="0">
                <a:latin typeface="+mn-ea"/>
                <a:ea typeface="+mn-ea"/>
              </a:rPr>
              <a:t>（決まるのを待つ）</a:t>
            </a:r>
            <a:endParaRPr lang="en-US" altLang="ja-JP" dirty="0">
              <a:latin typeface="+mn-ea"/>
              <a:ea typeface="+mn-ea"/>
            </a:endParaRPr>
          </a:p>
          <a:p>
            <a:pPr marL="285750" indent="-285750" eaLnBrk="1" hangingPunct="1">
              <a:buFont typeface="Wingdings" panose="05000000000000000000" pitchFamily="2" charset="2"/>
              <a:buChar char="l"/>
              <a:defRPr/>
            </a:pPr>
            <a:endParaRPr lang="en-US" altLang="ja-JP" dirty="0">
              <a:latin typeface="+mn-ea"/>
              <a:ea typeface="+mn-ea"/>
            </a:endParaRPr>
          </a:p>
          <a:p>
            <a:pPr marL="285750" marR="0" lvl="0" indent="-285750" algn="l" defTabSz="914400" rtl="0" eaLnBrk="1" fontAlgn="base" latinLnBrk="0" hangingPunct="1">
              <a:lnSpc>
                <a:spcPct val="100000"/>
              </a:lnSpc>
              <a:spcBef>
                <a:spcPct val="30000"/>
              </a:spcBef>
              <a:spcAft>
                <a:spcPct val="0"/>
              </a:spcAft>
              <a:buClrTx/>
              <a:buSzTx/>
              <a:buFont typeface="Wingdings" panose="05000000000000000000" pitchFamily="2" charset="2"/>
              <a:buChar char="l"/>
              <a:tabLst/>
              <a:defRPr/>
            </a:pPr>
            <a:r>
              <a:rPr lang="ja-JP" altLang="en-US" dirty="0">
                <a:latin typeface="+mn-ea"/>
                <a:ea typeface="+mn-ea"/>
              </a:rPr>
              <a:t>次に、対応欄の記録や地図への記録を行う人を２名程度ずつ決めてください。決まったら、対応しやすい場所に移動してください。</a:t>
            </a:r>
            <a:br>
              <a:rPr lang="en-US" altLang="ja-JP" dirty="0">
                <a:latin typeface="+mn-ea"/>
                <a:ea typeface="+mn-ea"/>
              </a:rPr>
            </a:br>
            <a:endParaRPr lang="en-US" altLang="ja-JP" dirty="0">
              <a:latin typeface="+mn-ea"/>
              <a:ea typeface="+mn-ea"/>
            </a:endParaRPr>
          </a:p>
          <a:p>
            <a:pPr marL="0" indent="0" eaLnBrk="1" hangingPunct="1">
              <a:buFont typeface="Wingdings" panose="05000000000000000000" pitchFamily="2" charset="2"/>
              <a:buNone/>
              <a:defRPr/>
            </a:pPr>
            <a:r>
              <a:rPr lang="ja-JP" altLang="en-US" dirty="0">
                <a:latin typeface="+mn-ea"/>
                <a:ea typeface="+mn-ea"/>
              </a:rPr>
              <a:t>（決まって体制が整うのを待つ）</a:t>
            </a:r>
            <a:endParaRPr lang="en-US" altLang="ja-JP" dirty="0">
              <a:latin typeface="+mn-ea"/>
              <a:ea typeface="+mn-ea"/>
            </a:endParaRPr>
          </a:p>
        </p:txBody>
      </p:sp>
    </p:spTree>
    <p:extLst>
      <p:ext uri="{BB962C8B-B14F-4D97-AF65-F5344CB8AC3E}">
        <p14:creationId xmlns:p14="http://schemas.microsoft.com/office/powerpoint/2010/main" val="3909620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7</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mn-ea"/>
                <a:ea typeface="+mn-ea"/>
              </a:rPr>
              <a:t>では次の準備です。</a:t>
            </a: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Ｚ市地図をテーブルに広げ、セロテープで固定してください。そして、その上をビニールシートで覆ってセロテープで固定し、地図の四隅に当たる部分にペンで目印を付けてください。</a:t>
            </a: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次に、机の上の任意の位置に、避難情報発出表を置いてください。</a:t>
            </a: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次に未処理トレイその他の消耗品（消耗品ポーチ）を机の上の任意の場所に置いてください。</a:t>
            </a:r>
            <a:endParaRPr lang="en-US" altLang="ja-JP" dirty="0">
              <a:latin typeface="+mn-ea"/>
              <a:ea typeface="+mn-ea"/>
            </a:endParaRPr>
          </a:p>
          <a:p>
            <a:pPr marL="171450" indent="-171450" eaLnBrk="1" hangingPunct="1">
              <a:buFont typeface="Wingdings" panose="05000000000000000000" pitchFamily="2" charset="2"/>
              <a:buChar char="l"/>
            </a:pPr>
            <a:endParaRPr lang="en-US" altLang="ja-JP" dirty="0">
              <a:latin typeface="+mn-ea"/>
              <a:ea typeface="+mn-ea"/>
            </a:endParaRPr>
          </a:p>
          <a:p>
            <a:pPr marL="0" indent="0" eaLnBrk="1" hangingPunct="1">
              <a:buFont typeface="Wingdings" panose="05000000000000000000" pitchFamily="2" charset="2"/>
              <a:buNone/>
            </a:pPr>
            <a:r>
              <a:rPr lang="ja-JP" altLang="en-US" dirty="0">
                <a:latin typeface="+mn-ea"/>
                <a:ea typeface="+mn-ea"/>
              </a:rPr>
              <a:t>（各グループを確認し、準備が整ったら次に進む）</a:t>
            </a:r>
            <a:endParaRPr lang="en-US" altLang="ja-JP" dirty="0">
              <a:latin typeface="+mn-ea"/>
              <a:ea typeface="+mn-ea"/>
            </a:endParaRPr>
          </a:p>
          <a:p>
            <a:pPr marL="171450" indent="-171450" eaLnBrk="1" hangingPunct="1">
              <a:buFont typeface="Wingdings" panose="05000000000000000000" pitchFamily="2" charset="2"/>
              <a:buChar char="l"/>
            </a:pPr>
            <a:endParaRPr lang="ja-JP" altLang="en-US" dirty="0">
              <a:latin typeface="ＭＳ Ｐゴシック" charset="-128"/>
              <a:ea typeface="ＭＳ Ｐゴシック" charset="-128"/>
            </a:endParaRPr>
          </a:p>
          <a:p>
            <a:pPr marL="171450" indent="-171450" eaLnBrk="1" hangingPunct="1">
              <a:buFont typeface="Wingdings" panose="05000000000000000000" pitchFamily="2" charset="2"/>
              <a:buChar char="l"/>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4067533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8</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mn-ea"/>
                <a:ea typeface="+mn-ea"/>
              </a:rPr>
              <a:t>次に</a:t>
            </a:r>
            <a:br>
              <a:rPr lang="en-US" altLang="ja-JP" dirty="0">
                <a:latin typeface="+mn-ea"/>
                <a:ea typeface="+mn-ea"/>
              </a:rPr>
            </a:br>
            <a:r>
              <a:rPr lang="ja-JP" altLang="en-US" dirty="0">
                <a:latin typeface="+mn-ea"/>
                <a:ea typeface="+mn-ea"/>
              </a:rPr>
              <a:t>後で確認する前提条件で現在、Ａ及びＢ地区の浸水想定区域に警戒レベル３高齢者等避難が発令されていることとしていますので、赤いマグネットを避難情報発出表の該当箇所に置いてください。</a:t>
            </a:r>
            <a:endParaRPr lang="en-US" altLang="ja-JP" dirty="0">
              <a:latin typeface="+mn-ea"/>
              <a:ea typeface="+mn-ea"/>
            </a:endParaRPr>
          </a:p>
          <a:p>
            <a:pPr marL="171450" indent="-171450" eaLnBrk="1" hangingPunct="1">
              <a:buFont typeface="Wingdings" panose="05000000000000000000" pitchFamily="2" charset="2"/>
              <a:buChar char="l"/>
            </a:pPr>
            <a:r>
              <a:rPr lang="ja-JP" altLang="en-US" dirty="0">
                <a:latin typeface="+mn-ea"/>
                <a:ea typeface="+mn-ea"/>
              </a:rPr>
              <a:t>次に</a:t>
            </a:r>
            <a:br>
              <a:rPr lang="en-US" altLang="ja-JP" dirty="0">
                <a:latin typeface="+mn-ea"/>
                <a:ea typeface="+mn-ea"/>
              </a:rPr>
            </a:br>
            <a:r>
              <a:rPr lang="ja-JP" altLang="en-US" strike="noStrike" baseline="0" dirty="0">
                <a:latin typeface="+mn-ea"/>
                <a:ea typeface="+mn-ea"/>
              </a:rPr>
              <a:t>みなさんの</a:t>
            </a:r>
            <a:r>
              <a:rPr lang="ja-JP" altLang="en-US" strike="noStrike" baseline="0" dirty="0">
                <a:solidFill>
                  <a:srgbClr val="FF0000"/>
                </a:solidFill>
                <a:latin typeface="+mn-ea"/>
                <a:ea typeface="+mn-ea"/>
              </a:rPr>
              <a:t>自宅は各地区の浸水想定区域内又は土砂災害警戒区域内のいずれかにあります。</a:t>
            </a:r>
            <a:r>
              <a:rPr lang="ja-JP" altLang="en-US" strike="noStrike" baseline="0" dirty="0">
                <a:latin typeface="+mn-ea"/>
                <a:ea typeface="+mn-ea"/>
              </a:rPr>
              <a:t>一人一人</a:t>
            </a:r>
            <a:r>
              <a:rPr lang="ja-JP" altLang="en-US" dirty="0">
                <a:latin typeface="+mn-ea"/>
                <a:ea typeface="+mn-ea"/>
              </a:rPr>
              <a:t>自宅の場所を自由に決めて、プルマグネットを地図の上に置いてください。</a:t>
            </a:r>
          </a:p>
          <a:p>
            <a:pPr marL="171450" indent="-171450" eaLnBrk="1" hangingPunct="1">
              <a:buFont typeface="Wingdings" panose="05000000000000000000" pitchFamily="2" charset="2"/>
              <a:buChar char="l"/>
            </a:pPr>
            <a:r>
              <a:rPr lang="ja-JP" altLang="en-US" dirty="0">
                <a:latin typeface="+mn-ea"/>
                <a:ea typeface="+mn-ea"/>
              </a:rPr>
              <a:t>なお、家族構成は現在の家族構成を想定してください。一人暮らしの方は、もう一人同居する家族がいると想定してください。</a:t>
            </a:r>
            <a:endParaRPr lang="en-US" altLang="ja-JP" dirty="0">
              <a:latin typeface="+mn-ea"/>
              <a:ea typeface="+mn-ea"/>
            </a:endParaRPr>
          </a:p>
          <a:p>
            <a:pPr marL="0" indent="0" eaLnBrk="1" hangingPunct="1">
              <a:buFont typeface="Wingdings" panose="05000000000000000000" pitchFamily="2" charset="2"/>
              <a:buNone/>
            </a:pPr>
            <a:r>
              <a:rPr lang="ja-JP" altLang="en-US" dirty="0">
                <a:latin typeface="+mn-ea"/>
                <a:ea typeface="+mn-ea"/>
              </a:rPr>
              <a:t>　</a:t>
            </a:r>
          </a:p>
          <a:p>
            <a:pPr marL="0" indent="0" eaLnBrk="1" hangingPunct="1">
              <a:buFont typeface="Wingdings" panose="05000000000000000000" pitchFamily="2" charset="2"/>
              <a:buNone/>
            </a:pPr>
            <a:r>
              <a:rPr lang="ja-JP" altLang="en-US" dirty="0">
                <a:latin typeface="+mn-ea"/>
                <a:ea typeface="+mn-ea"/>
              </a:rPr>
              <a:t>（各グループを確認し、準備が整ったら次に進む）</a:t>
            </a:r>
            <a:endParaRPr lang="en-US" altLang="ja-JP" dirty="0">
              <a:latin typeface="+mn-ea"/>
              <a:ea typeface="+mn-ea"/>
            </a:endParaRPr>
          </a:p>
          <a:p>
            <a:pPr marL="171450" indent="-171450" eaLnBrk="1" hangingPunct="1">
              <a:buFont typeface="Wingdings" panose="05000000000000000000" pitchFamily="2" charset="2"/>
              <a:buChar char="l"/>
            </a:pPr>
            <a:endParaRPr lang="ja-JP" altLang="en-US" dirty="0">
              <a:latin typeface="+mn-ea"/>
              <a:ea typeface="+mn-ea"/>
            </a:endParaRPr>
          </a:p>
          <a:p>
            <a:pPr marL="0" indent="0" eaLnBrk="1" hangingPunct="1">
              <a:buFont typeface="Wingdings" panose="05000000000000000000" pitchFamily="2" charset="2"/>
              <a:buNone/>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1065211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7" rIns="91411" bIns="45707" anchor="b"/>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B7D766D2-67BA-4169-A091-E08878954A3C}" type="slidenum">
              <a:rPr lang="en-US" altLang="ja-JP" sz="1300"/>
              <a:pPr algn="r" eaLnBrk="1" hangingPunct="1"/>
              <a:t>9</a:t>
            </a:fld>
            <a:endParaRPr lang="en-US" altLang="ja-JP" sz="13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次は</a:t>
            </a:r>
            <a:br>
              <a:rPr lang="en-US" altLang="ja-JP" dirty="0">
                <a:latin typeface="ＭＳ Ｐゴシック" charset="-128"/>
                <a:ea typeface="ＭＳ Ｐゴシック" charset="-128"/>
              </a:rPr>
            </a:br>
            <a:r>
              <a:rPr lang="ja-JP" altLang="en-US" dirty="0">
                <a:latin typeface="ＭＳ Ｐゴシック" charset="-128"/>
                <a:ea typeface="ＭＳ Ｐゴシック" charset="-128"/>
              </a:rPr>
              <a:t>状況付与役の方の準備です。</a:t>
            </a:r>
            <a:endParaRPr lang="en-US" altLang="ja-JP" dirty="0">
              <a:latin typeface="ＭＳ Ｐゴシック" charset="-128"/>
              <a:ea typeface="ＭＳ Ｐゴシック" charset="-128"/>
            </a:endParaRP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手元に</a:t>
            </a:r>
            <a:br>
              <a:rPr lang="en-US" altLang="ja-JP" dirty="0">
                <a:latin typeface="ＭＳ Ｐゴシック" charset="-128"/>
                <a:ea typeface="ＭＳ Ｐゴシック" charset="-128"/>
              </a:rPr>
            </a:br>
            <a:r>
              <a:rPr lang="ja-JP" altLang="en-US" dirty="0">
                <a:latin typeface="ＭＳ Ｐゴシック" charset="-128"/>
                <a:ea typeface="ＭＳ Ｐゴシック" charset="-128"/>
              </a:rPr>
              <a:t>　①前提条件カード</a:t>
            </a:r>
            <a:br>
              <a:rPr lang="ja-JP" altLang="en-US" dirty="0">
                <a:latin typeface="ＭＳ Ｐゴシック" charset="-128"/>
                <a:ea typeface="ＭＳ Ｐゴシック" charset="-128"/>
              </a:rPr>
            </a:br>
            <a:r>
              <a:rPr lang="ja-JP" altLang="en-US" dirty="0">
                <a:latin typeface="ＭＳ Ｐゴシック" charset="-128"/>
                <a:ea typeface="ＭＳ Ｐゴシック" charset="-128"/>
              </a:rPr>
              <a:t>　②付与・対応カード（ダブルクリップ止め一式）</a:t>
            </a:r>
            <a:br>
              <a:rPr lang="ja-JP" altLang="en-US" dirty="0">
                <a:latin typeface="ＭＳ Ｐゴシック" charset="-128"/>
                <a:ea typeface="ＭＳ Ｐゴシック" charset="-128"/>
              </a:rPr>
            </a:br>
            <a:r>
              <a:rPr lang="ja-JP" altLang="en-US" dirty="0">
                <a:latin typeface="ＭＳ Ｐゴシック" charset="-128"/>
                <a:ea typeface="ＭＳ Ｐゴシック" charset="-128"/>
              </a:rPr>
              <a:t>　③シナリオ一覧表（自分用＋本部班人数分）</a:t>
            </a:r>
            <a:br>
              <a:rPr lang="ja-JP" altLang="en-US" dirty="0">
                <a:latin typeface="ＭＳ Ｐゴシック" charset="-128"/>
                <a:ea typeface="ＭＳ Ｐゴシック" charset="-128"/>
              </a:rPr>
            </a:br>
            <a:r>
              <a:rPr lang="ja-JP" altLang="en-US" dirty="0">
                <a:latin typeface="ＭＳ Ｐゴシック" charset="-128"/>
                <a:ea typeface="ＭＳ Ｐゴシック" charset="-128"/>
              </a:rPr>
              <a:t>　④振り返り用紙（１部）</a:t>
            </a:r>
            <a:br>
              <a:rPr lang="ja-JP" altLang="en-US" dirty="0">
                <a:latin typeface="ＭＳ Ｐゴシック" charset="-128"/>
                <a:ea typeface="ＭＳ Ｐゴシック" charset="-128"/>
              </a:rPr>
            </a:br>
            <a:r>
              <a:rPr lang="ja-JP" altLang="en-US" dirty="0">
                <a:latin typeface="ＭＳ Ｐゴシック" charset="-128"/>
                <a:ea typeface="ＭＳ Ｐゴシック" charset="-128"/>
              </a:rPr>
              <a:t>　⑤処理済みトレイ（入り口は本部班の方向）</a:t>
            </a:r>
          </a:p>
          <a:p>
            <a:pPr marL="0" indent="0" eaLnBrk="1" hangingPunct="1">
              <a:buFont typeface="Wingdings" panose="05000000000000000000" pitchFamily="2" charset="2"/>
              <a:buNone/>
            </a:pPr>
            <a:r>
              <a:rPr lang="ja-JP" altLang="en-US" dirty="0">
                <a:latin typeface="ＭＳ Ｐゴシック" charset="-128"/>
                <a:ea typeface="ＭＳ Ｐゴシック" charset="-128"/>
              </a:rPr>
              <a:t>　が置いてあるのを確認してください。</a:t>
            </a:r>
          </a:p>
          <a:p>
            <a:pPr marL="171450" indent="-171450" eaLnBrk="1" hangingPunct="1">
              <a:buFont typeface="Wingdings" panose="05000000000000000000" pitchFamily="2" charset="2"/>
              <a:buChar char="l"/>
            </a:pPr>
            <a:r>
              <a:rPr lang="ja-JP" altLang="en-US" dirty="0">
                <a:latin typeface="ＭＳ Ｐゴシック" charset="-128"/>
                <a:ea typeface="ＭＳ Ｐゴシック" charset="-128"/>
              </a:rPr>
              <a:t>以上で準備は終了です。</a:t>
            </a:r>
          </a:p>
          <a:p>
            <a:pPr marL="171450" indent="-171450" eaLnBrk="1" hangingPunct="1">
              <a:buFont typeface="Wingdings" panose="05000000000000000000" pitchFamily="2" charset="2"/>
              <a:buChar char="l"/>
            </a:pPr>
            <a:endParaRPr lang="ja-JP" altLang="en-US" dirty="0">
              <a:latin typeface="ＭＳ Ｐゴシック" charset="-128"/>
              <a:ea typeface="ＭＳ Ｐゴシック" charset="-128"/>
            </a:endParaRPr>
          </a:p>
        </p:txBody>
      </p:sp>
    </p:spTree>
    <p:extLst>
      <p:ext uri="{BB962C8B-B14F-4D97-AF65-F5344CB8AC3E}">
        <p14:creationId xmlns:p14="http://schemas.microsoft.com/office/powerpoint/2010/main" val="1602826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76F8E215-523E-61C2-A4A7-86A8D305038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EEEBDF4-E3B0-06FC-ADEA-9A9A95B43EE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E717D928-D12A-19FE-80F6-57F00BF576ED}"/>
              </a:ext>
            </a:extLst>
          </p:cNvPr>
          <p:cNvSpPr>
            <a:spLocks noGrp="1" noChangeArrowheads="1"/>
          </p:cNvSpPr>
          <p:nvPr>
            <p:ph type="sldNum" sz="quarter" idx="12"/>
          </p:nvPr>
        </p:nvSpPr>
        <p:spPr>
          <a:ln/>
        </p:spPr>
        <p:txBody>
          <a:bodyPr/>
          <a:lstStyle>
            <a:lvl1pPr>
              <a:defRPr/>
            </a:lvl1pPr>
          </a:lstStyle>
          <a:p>
            <a:pPr>
              <a:defRPr/>
            </a:pPr>
            <a:fld id="{DF5EFB73-27A6-418C-97E7-5D641A2EF2D1}" type="slidenum">
              <a:rPr lang="en-US" altLang="ja-JP"/>
              <a:pPr>
                <a:defRPr/>
              </a:pPr>
              <a:t>‹#›</a:t>
            </a:fld>
            <a:endParaRPr lang="en-US" altLang="ja-JP"/>
          </a:p>
        </p:txBody>
      </p:sp>
    </p:spTree>
    <p:extLst>
      <p:ext uri="{BB962C8B-B14F-4D97-AF65-F5344CB8AC3E}">
        <p14:creationId xmlns:p14="http://schemas.microsoft.com/office/powerpoint/2010/main" val="3552593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32385E43-B32E-DC1A-023C-93AA26AC767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9F1EBA11-8B10-E233-EE24-9A33C922623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9641EAF6-AEB4-AE4A-FC19-C539285B24F2}"/>
              </a:ext>
            </a:extLst>
          </p:cNvPr>
          <p:cNvSpPr>
            <a:spLocks noGrp="1" noChangeArrowheads="1"/>
          </p:cNvSpPr>
          <p:nvPr>
            <p:ph type="sldNum" sz="quarter" idx="12"/>
          </p:nvPr>
        </p:nvSpPr>
        <p:spPr>
          <a:ln/>
        </p:spPr>
        <p:txBody>
          <a:bodyPr/>
          <a:lstStyle>
            <a:lvl1pPr>
              <a:defRPr/>
            </a:lvl1pPr>
          </a:lstStyle>
          <a:p>
            <a:pPr>
              <a:defRPr/>
            </a:pPr>
            <a:fld id="{0BF4CA0C-BFB5-40F5-9B23-B6F05ABA5E82}" type="slidenum">
              <a:rPr lang="en-US" altLang="ja-JP"/>
              <a:pPr>
                <a:defRPr/>
              </a:pPr>
              <a:t>‹#›</a:t>
            </a:fld>
            <a:endParaRPr lang="en-US" altLang="ja-JP"/>
          </a:p>
        </p:txBody>
      </p:sp>
    </p:spTree>
    <p:extLst>
      <p:ext uri="{BB962C8B-B14F-4D97-AF65-F5344CB8AC3E}">
        <p14:creationId xmlns:p14="http://schemas.microsoft.com/office/powerpoint/2010/main" val="2087648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26DBA2F0-5384-FF56-1A36-4B4456D03C5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F44E4B4E-9122-5D4C-3B65-2E9B58BC055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09E2BE4-E48D-2581-5F38-8325D08386B9}"/>
              </a:ext>
            </a:extLst>
          </p:cNvPr>
          <p:cNvSpPr>
            <a:spLocks noGrp="1" noChangeArrowheads="1"/>
          </p:cNvSpPr>
          <p:nvPr>
            <p:ph type="sldNum" sz="quarter" idx="12"/>
          </p:nvPr>
        </p:nvSpPr>
        <p:spPr>
          <a:ln/>
        </p:spPr>
        <p:txBody>
          <a:bodyPr/>
          <a:lstStyle>
            <a:lvl1pPr>
              <a:defRPr/>
            </a:lvl1pPr>
          </a:lstStyle>
          <a:p>
            <a:pPr>
              <a:defRPr/>
            </a:pPr>
            <a:fld id="{4D10EF12-F382-41BE-B825-A1A122F72EEF}" type="slidenum">
              <a:rPr lang="en-US" altLang="ja-JP"/>
              <a:pPr>
                <a:defRPr/>
              </a:pPr>
              <a:t>‹#›</a:t>
            </a:fld>
            <a:endParaRPr lang="en-US" altLang="ja-JP"/>
          </a:p>
        </p:txBody>
      </p:sp>
    </p:spTree>
    <p:extLst>
      <p:ext uri="{BB962C8B-B14F-4D97-AF65-F5344CB8AC3E}">
        <p14:creationId xmlns:p14="http://schemas.microsoft.com/office/powerpoint/2010/main" val="10663872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5"/>
          <p:cNvSpPr>
            <a:spLocks noGrp="1" noChangeArrowheads="1"/>
          </p:cNvSpPr>
          <p:nvPr>
            <p:ph type="sldNum" idx="10"/>
          </p:nvPr>
        </p:nvSpPr>
        <p:spPr>
          <a:ln/>
        </p:spPr>
        <p:txBody>
          <a:bodyPr/>
          <a:lstStyle>
            <a:lvl1pPr>
              <a:defRPr/>
            </a:lvl1pPr>
          </a:lstStyle>
          <a:p>
            <a:pPr>
              <a:defRPr/>
            </a:pPr>
            <a:fld id="{62306A25-2CC8-4890-B10B-291C8984D5DB}" type="slidenum">
              <a:rPr lang="en-US"/>
              <a:pPr>
                <a:defRPr/>
              </a:pPr>
              <a:t>‹#›</a:t>
            </a:fld>
            <a:endParaRPr lang="en-US"/>
          </a:p>
        </p:txBody>
      </p:sp>
    </p:spTree>
    <p:extLst>
      <p:ext uri="{BB962C8B-B14F-4D97-AF65-F5344CB8AC3E}">
        <p14:creationId xmlns:p14="http://schemas.microsoft.com/office/powerpoint/2010/main" val="422199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sldNum" idx="10"/>
          </p:nvPr>
        </p:nvSpPr>
        <p:spPr>
          <a:xfrm>
            <a:off x="7018337" y="6390233"/>
            <a:ext cx="2125663" cy="468313"/>
          </a:xfrm>
          <a:ln/>
        </p:spPr>
        <p:txBody>
          <a:bodyPr/>
          <a:lstStyle>
            <a:lvl1pPr>
              <a:defRPr sz="1600">
                <a:latin typeface="ＭＳ ゴシック" panose="020B0609070205080204" pitchFamily="49" charset="-128"/>
                <a:ea typeface="ＭＳ ゴシック" panose="020B0609070205080204" pitchFamily="49" charset="-128"/>
              </a:defRPr>
            </a:lvl1pPr>
          </a:lstStyle>
          <a:p>
            <a:pPr>
              <a:defRPr/>
            </a:pPr>
            <a:fld id="{BFA3C41C-8554-4036-82DC-5AFCF2E26E4A}" type="slidenum">
              <a:rPr lang="en-US" smtClean="0"/>
              <a:pPr>
                <a:defRPr/>
              </a:pPr>
              <a:t>‹#›</a:t>
            </a:fld>
            <a:endParaRPr lang="en-US"/>
          </a:p>
        </p:txBody>
      </p:sp>
    </p:spTree>
    <p:extLst>
      <p:ext uri="{BB962C8B-B14F-4D97-AF65-F5344CB8AC3E}">
        <p14:creationId xmlns:p14="http://schemas.microsoft.com/office/powerpoint/2010/main" val="1508641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5"/>
          <p:cNvSpPr>
            <a:spLocks noGrp="1" noChangeArrowheads="1"/>
          </p:cNvSpPr>
          <p:nvPr>
            <p:ph type="sldNum" idx="10"/>
          </p:nvPr>
        </p:nvSpPr>
        <p:spPr>
          <a:ln/>
        </p:spPr>
        <p:txBody>
          <a:bodyPr/>
          <a:lstStyle>
            <a:lvl1pPr>
              <a:defRPr/>
            </a:lvl1pPr>
          </a:lstStyle>
          <a:p>
            <a:pPr>
              <a:defRPr/>
            </a:pPr>
            <a:fld id="{918DFF9C-F623-48B3-A2AC-8B7F20935D66}" type="slidenum">
              <a:rPr lang="en-US"/>
              <a:pPr>
                <a:defRPr/>
              </a:pPr>
              <a:t>‹#›</a:t>
            </a:fld>
            <a:endParaRPr lang="en-US"/>
          </a:p>
        </p:txBody>
      </p:sp>
    </p:spTree>
    <p:extLst>
      <p:ext uri="{BB962C8B-B14F-4D97-AF65-F5344CB8AC3E}">
        <p14:creationId xmlns:p14="http://schemas.microsoft.com/office/powerpoint/2010/main" val="3856248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3838"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3438" y="1600200"/>
            <a:ext cx="4035425"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sldNum" idx="10"/>
          </p:nvPr>
        </p:nvSpPr>
        <p:spPr>
          <a:ln/>
        </p:spPr>
        <p:txBody>
          <a:bodyPr/>
          <a:lstStyle>
            <a:lvl1pPr>
              <a:defRPr/>
            </a:lvl1pPr>
          </a:lstStyle>
          <a:p>
            <a:pPr>
              <a:defRPr/>
            </a:pPr>
            <a:fld id="{3EEC52E8-D0EE-47CA-9E3C-75C74834301F}" type="slidenum">
              <a:rPr lang="en-US"/>
              <a:pPr>
                <a:defRPr/>
              </a:pPr>
              <a:t>‹#›</a:t>
            </a:fld>
            <a:endParaRPr lang="en-US"/>
          </a:p>
        </p:txBody>
      </p:sp>
    </p:spTree>
    <p:extLst>
      <p:ext uri="{BB962C8B-B14F-4D97-AF65-F5344CB8AC3E}">
        <p14:creationId xmlns:p14="http://schemas.microsoft.com/office/powerpoint/2010/main" val="2830411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sldNum" idx="10"/>
          </p:nvPr>
        </p:nvSpPr>
        <p:spPr>
          <a:ln/>
        </p:spPr>
        <p:txBody>
          <a:bodyPr/>
          <a:lstStyle>
            <a:lvl1pPr>
              <a:defRPr/>
            </a:lvl1pPr>
          </a:lstStyle>
          <a:p>
            <a:pPr>
              <a:defRPr/>
            </a:pPr>
            <a:fld id="{6F0C5EE9-2FB7-4004-86A6-8197D6869443}" type="slidenum">
              <a:rPr lang="en-US"/>
              <a:pPr>
                <a:defRPr/>
              </a:pPr>
              <a:t>‹#›</a:t>
            </a:fld>
            <a:endParaRPr lang="en-US"/>
          </a:p>
        </p:txBody>
      </p:sp>
    </p:spTree>
    <p:extLst>
      <p:ext uri="{BB962C8B-B14F-4D97-AF65-F5344CB8AC3E}">
        <p14:creationId xmlns:p14="http://schemas.microsoft.com/office/powerpoint/2010/main" val="2669898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5"/>
          <p:cNvSpPr>
            <a:spLocks noGrp="1" noChangeArrowheads="1"/>
          </p:cNvSpPr>
          <p:nvPr>
            <p:ph type="sldNum" idx="10"/>
          </p:nvPr>
        </p:nvSpPr>
        <p:spPr>
          <a:ln/>
        </p:spPr>
        <p:txBody>
          <a:bodyPr/>
          <a:lstStyle>
            <a:lvl1pPr>
              <a:defRPr/>
            </a:lvl1pPr>
          </a:lstStyle>
          <a:p>
            <a:pPr>
              <a:defRPr/>
            </a:pPr>
            <a:fld id="{5B1EA39E-7754-4B5E-A8F5-E8819E1F50B6}" type="slidenum">
              <a:rPr lang="en-US"/>
              <a:pPr>
                <a:defRPr/>
              </a:pPr>
              <a:t>‹#›</a:t>
            </a:fld>
            <a:endParaRPr lang="en-US"/>
          </a:p>
        </p:txBody>
      </p:sp>
    </p:spTree>
    <p:extLst>
      <p:ext uri="{BB962C8B-B14F-4D97-AF65-F5344CB8AC3E}">
        <p14:creationId xmlns:p14="http://schemas.microsoft.com/office/powerpoint/2010/main" val="4057024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xfrm>
            <a:off x="6983722" y="6389687"/>
            <a:ext cx="2125663" cy="468313"/>
          </a:xfrm>
          <a:ln/>
        </p:spPr>
        <p:txBody>
          <a:bodyPr/>
          <a:lstStyle>
            <a:lvl1pPr>
              <a:defRPr sz="1600">
                <a:latin typeface="ＭＳ ゴシック" panose="020B0609070205080204" pitchFamily="49" charset="-128"/>
                <a:ea typeface="ＭＳ ゴシック" panose="020B0609070205080204" pitchFamily="49" charset="-128"/>
              </a:defRPr>
            </a:lvl1pPr>
          </a:lstStyle>
          <a:p>
            <a:pPr>
              <a:defRPr/>
            </a:pPr>
            <a:fld id="{91F2C37E-AA8D-4BD0-8EF7-7725DEA62FF6}" type="slidenum">
              <a:rPr lang="en-US" smtClean="0"/>
              <a:pPr>
                <a:defRPr/>
              </a:pPr>
              <a:t>‹#›</a:t>
            </a:fld>
            <a:endParaRPr lang="en-US"/>
          </a:p>
        </p:txBody>
      </p:sp>
    </p:spTree>
    <p:extLst>
      <p:ext uri="{BB962C8B-B14F-4D97-AF65-F5344CB8AC3E}">
        <p14:creationId xmlns:p14="http://schemas.microsoft.com/office/powerpoint/2010/main" val="4026863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5"/>
          <p:cNvSpPr>
            <a:spLocks noGrp="1" noChangeArrowheads="1"/>
          </p:cNvSpPr>
          <p:nvPr>
            <p:ph type="sldNum" idx="10"/>
          </p:nvPr>
        </p:nvSpPr>
        <p:spPr>
          <a:ln/>
        </p:spPr>
        <p:txBody>
          <a:bodyPr/>
          <a:lstStyle>
            <a:lvl1pPr>
              <a:defRPr/>
            </a:lvl1pPr>
          </a:lstStyle>
          <a:p>
            <a:pPr>
              <a:defRPr/>
            </a:pPr>
            <a:fld id="{101FEC8A-7B55-4528-931F-8389CA11E124}" type="slidenum">
              <a:rPr lang="en-US"/>
              <a:pPr>
                <a:defRPr/>
              </a:pPr>
              <a:t>‹#›</a:t>
            </a:fld>
            <a:endParaRPr lang="en-US"/>
          </a:p>
        </p:txBody>
      </p:sp>
    </p:spTree>
    <p:extLst>
      <p:ext uri="{BB962C8B-B14F-4D97-AF65-F5344CB8AC3E}">
        <p14:creationId xmlns:p14="http://schemas.microsoft.com/office/powerpoint/2010/main" val="1156612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D7829528-D911-BDA7-F6B6-D4668967018D}"/>
              </a:ext>
            </a:extLst>
          </p:cNvPr>
          <p:cNvSpPr>
            <a:spLocks noGrp="1" noChangeArrowheads="1"/>
          </p:cNvSpPr>
          <p:nvPr>
            <p:ph type="dt" sz="half" idx="10"/>
          </p:nvPr>
        </p:nvSpPr>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9E2ED044-F8AC-67C3-8A03-4A40875A4909}"/>
              </a:ext>
            </a:extLst>
          </p:cNvPr>
          <p:cNvSpPr>
            <a:spLocks noGrp="1" noChangeArrowheads="1"/>
          </p:cNvSpPr>
          <p:nvPr>
            <p:ph type="ftr" sz="quarter" idx="11"/>
          </p:nvPr>
        </p:nvSpPr>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0CA6A9B-856D-FCB9-DBB9-B8A188E89A2C}"/>
              </a:ext>
            </a:extLst>
          </p:cNvPr>
          <p:cNvSpPr>
            <a:spLocks noGrp="1" noChangeArrowheads="1"/>
          </p:cNvSpPr>
          <p:nvPr>
            <p:ph type="sldNum" sz="quarter" idx="12"/>
          </p:nvPr>
        </p:nvSpPr>
        <p:spPr>
          <a:xfrm>
            <a:off x="7019925" y="6400800"/>
            <a:ext cx="1905000" cy="457200"/>
          </a:xfrm>
        </p:spPr>
        <p:txBody>
          <a:bodyPr/>
          <a:lstStyle>
            <a:lvl1pPr>
              <a:defRPr/>
            </a:lvl1pPr>
          </a:lstStyle>
          <a:p>
            <a:pPr>
              <a:defRPr/>
            </a:pPr>
            <a:fld id="{A59AA90E-AA4B-4F4B-806B-54A3E7A1F52C}" type="slidenum">
              <a:rPr lang="en-US" altLang="ja-JP"/>
              <a:pPr>
                <a:defRPr/>
              </a:pPr>
              <a:t>‹#›</a:t>
            </a:fld>
            <a:endParaRPr lang="en-US" altLang="ja-JP"/>
          </a:p>
        </p:txBody>
      </p:sp>
    </p:spTree>
    <p:extLst>
      <p:ext uri="{BB962C8B-B14F-4D97-AF65-F5344CB8AC3E}">
        <p14:creationId xmlns:p14="http://schemas.microsoft.com/office/powerpoint/2010/main" val="2822627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5"/>
          <p:cNvSpPr>
            <a:spLocks noGrp="1" noChangeArrowheads="1"/>
          </p:cNvSpPr>
          <p:nvPr>
            <p:ph type="sldNum" idx="10"/>
          </p:nvPr>
        </p:nvSpPr>
        <p:spPr>
          <a:ln/>
        </p:spPr>
        <p:txBody>
          <a:bodyPr/>
          <a:lstStyle>
            <a:lvl1pPr>
              <a:defRPr/>
            </a:lvl1pPr>
          </a:lstStyle>
          <a:p>
            <a:pPr>
              <a:defRPr/>
            </a:pPr>
            <a:fld id="{BFC6FB29-A5DD-4468-94B8-6A81168A7F5A}" type="slidenum">
              <a:rPr lang="en-US"/>
              <a:pPr>
                <a:defRPr/>
              </a:pPr>
              <a:t>‹#›</a:t>
            </a:fld>
            <a:endParaRPr lang="en-US"/>
          </a:p>
        </p:txBody>
      </p:sp>
    </p:spTree>
    <p:extLst>
      <p:ext uri="{BB962C8B-B14F-4D97-AF65-F5344CB8AC3E}">
        <p14:creationId xmlns:p14="http://schemas.microsoft.com/office/powerpoint/2010/main" val="1402557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sldNum" idx="10"/>
          </p:nvPr>
        </p:nvSpPr>
        <p:spPr>
          <a:ln/>
        </p:spPr>
        <p:txBody>
          <a:bodyPr/>
          <a:lstStyle>
            <a:lvl1pPr>
              <a:defRPr/>
            </a:lvl1pPr>
          </a:lstStyle>
          <a:p>
            <a:pPr>
              <a:defRPr/>
            </a:pPr>
            <a:fld id="{E4F722DB-6F0D-496E-A82A-F41D29664A66}" type="slidenum">
              <a:rPr lang="en-US"/>
              <a:pPr>
                <a:defRPr/>
              </a:pPr>
              <a:t>‹#›</a:t>
            </a:fld>
            <a:endParaRPr lang="en-US"/>
          </a:p>
        </p:txBody>
      </p:sp>
    </p:spTree>
    <p:extLst>
      <p:ext uri="{BB962C8B-B14F-4D97-AF65-F5344CB8AC3E}">
        <p14:creationId xmlns:p14="http://schemas.microsoft.com/office/powerpoint/2010/main" val="5605022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4638" y="128588"/>
            <a:ext cx="2054225" cy="5989637"/>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128588"/>
            <a:ext cx="6015038" cy="59896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sldNum" idx="10"/>
          </p:nvPr>
        </p:nvSpPr>
        <p:spPr>
          <a:ln/>
        </p:spPr>
        <p:txBody>
          <a:bodyPr/>
          <a:lstStyle>
            <a:lvl1pPr>
              <a:defRPr/>
            </a:lvl1pPr>
          </a:lstStyle>
          <a:p>
            <a:pPr>
              <a:defRPr/>
            </a:pPr>
            <a:fld id="{D9B08E42-E2C2-4995-BF15-6798E146C74C}" type="slidenum">
              <a:rPr lang="en-US"/>
              <a:pPr>
                <a:defRPr/>
              </a:pPr>
              <a:t>‹#›</a:t>
            </a:fld>
            <a:endParaRPr lang="en-US"/>
          </a:p>
        </p:txBody>
      </p:sp>
    </p:spTree>
    <p:extLst>
      <p:ext uri="{BB962C8B-B14F-4D97-AF65-F5344CB8AC3E}">
        <p14:creationId xmlns:p14="http://schemas.microsoft.com/office/powerpoint/2010/main" val="1230046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37E29AA0-64A4-999F-3C3C-F77728778EA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AF89AA0-66B0-A8A7-06E9-D0871CDF022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5C32856-97FA-7E27-609F-BB9049D81E24}"/>
              </a:ext>
            </a:extLst>
          </p:cNvPr>
          <p:cNvSpPr>
            <a:spLocks noGrp="1" noChangeArrowheads="1"/>
          </p:cNvSpPr>
          <p:nvPr>
            <p:ph type="sldNum" sz="quarter" idx="12"/>
          </p:nvPr>
        </p:nvSpPr>
        <p:spPr>
          <a:ln/>
        </p:spPr>
        <p:txBody>
          <a:bodyPr/>
          <a:lstStyle>
            <a:lvl1pPr>
              <a:defRPr/>
            </a:lvl1pPr>
          </a:lstStyle>
          <a:p>
            <a:pPr>
              <a:defRPr/>
            </a:pPr>
            <a:fld id="{1DA7F4FA-5C18-4570-9927-D8C723CE6015}" type="slidenum">
              <a:rPr lang="en-US" altLang="ja-JP"/>
              <a:pPr>
                <a:defRPr/>
              </a:pPr>
              <a:t>‹#›</a:t>
            </a:fld>
            <a:endParaRPr lang="en-US" altLang="ja-JP"/>
          </a:p>
        </p:txBody>
      </p:sp>
    </p:spTree>
    <p:extLst>
      <p:ext uri="{BB962C8B-B14F-4D97-AF65-F5344CB8AC3E}">
        <p14:creationId xmlns:p14="http://schemas.microsoft.com/office/powerpoint/2010/main" val="3390276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64E08995-AE82-126D-65D6-46AF8E240D7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440ABE07-56D2-F253-2516-14250A0DD7C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88980DE-FD10-F237-8C02-DE35442228D1}"/>
              </a:ext>
            </a:extLst>
          </p:cNvPr>
          <p:cNvSpPr>
            <a:spLocks noGrp="1" noChangeArrowheads="1"/>
          </p:cNvSpPr>
          <p:nvPr>
            <p:ph type="sldNum" sz="quarter" idx="12"/>
          </p:nvPr>
        </p:nvSpPr>
        <p:spPr>
          <a:ln/>
        </p:spPr>
        <p:txBody>
          <a:bodyPr/>
          <a:lstStyle>
            <a:lvl1pPr>
              <a:defRPr/>
            </a:lvl1pPr>
          </a:lstStyle>
          <a:p>
            <a:pPr>
              <a:defRPr/>
            </a:pPr>
            <a:fld id="{6C119FDB-E1AA-47A9-B144-352189EB18B7}" type="slidenum">
              <a:rPr lang="en-US" altLang="ja-JP"/>
              <a:pPr>
                <a:defRPr/>
              </a:pPr>
              <a:t>‹#›</a:t>
            </a:fld>
            <a:endParaRPr lang="en-US" altLang="ja-JP"/>
          </a:p>
        </p:txBody>
      </p:sp>
    </p:spTree>
    <p:extLst>
      <p:ext uri="{BB962C8B-B14F-4D97-AF65-F5344CB8AC3E}">
        <p14:creationId xmlns:p14="http://schemas.microsoft.com/office/powerpoint/2010/main" val="3604227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859E19CC-BC6F-3A24-EC01-D26D58803A8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0B1B24A1-F2A3-0289-F42F-E76CE77330C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B7D7CCF3-74A4-2F86-AA1D-D28A69AD41D6}"/>
              </a:ext>
            </a:extLst>
          </p:cNvPr>
          <p:cNvSpPr>
            <a:spLocks noGrp="1" noChangeArrowheads="1"/>
          </p:cNvSpPr>
          <p:nvPr>
            <p:ph type="sldNum" sz="quarter" idx="12"/>
          </p:nvPr>
        </p:nvSpPr>
        <p:spPr>
          <a:ln/>
        </p:spPr>
        <p:txBody>
          <a:bodyPr/>
          <a:lstStyle>
            <a:lvl1pPr>
              <a:defRPr/>
            </a:lvl1pPr>
          </a:lstStyle>
          <a:p>
            <a:pPr>
              <a:defRPr/>
            </a:pPr>
            <a:fld id="{403BFD29-F4D0-449F-8CAB-5A3923F3E133}" type="slidenum">
              <a:rPr lang="en-US" altLang="ja-JP"/>
              <a:pPr>
                <a:defRPr/>
              </a:pPr>
              <a:t>‹#›</a:t>
            </a:fld>
            <a:endParaRPr lang="en-US" altLang="ja-JP"/>
          </a:p>
        </p:txBody>
      </p:sp>
    </p:spTree>
    <p:extLst>
      <p:ext uri="{BB962C8B-B14F-4D97-AF65-F5344CB8AC3E}">
        <p14:creationId xmlns:p14="http://schemas.microsoft.com/office/powerpoint/2010/main" val="221846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85328CC1-B1C9-8247-4CE4-4F296E5B209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B5D5E55E-09F6-4072-5141-05783C55372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A281EA70-AA7E-DD64-852A-B697EBAB04E0}"/>
              </a:ext>
            </a:extLst>
          </p:cNvPr>
          <p:cNvSpPr>
            <a:spLocks noGrp="1" noChangeArrowheads="1"/>
          </p:cNvSpPr>
          <p:nvPr>
            <p:ph type="sldNum" sz="quarter" idx="12"/>
          </p:nvPr>
        </p:nvSpPr>
        <p:spPr>
          <a:ln/>
        </p:spPr>
        <p:txBody>
          <a:bodyPr/>
          <a:lstStyle>
            <a:lvl1pPr>
              <a:defRPr/>
            </a:lvl1pPr>
          </a:lstStyle>
          <a:p>
            <a:pPr>
              <a:defRPr/>
            </a:pPr>
            <a:fld id="{3C909AFB-8D46-4AD7-BA07-6AC1E3411DBC}" type="slidenum">
              <a:rPr lang="en-US" altLang="ja-JP"/>
              <a:pPr>
                <a:defRPr/>
              </a:pPr>
              <a:t>‹#›</a:t>
            </a:fld>
            <a:endParaRPr lang="en-US" altLang="ja-JP"/>
          </a:p>
        </p:txBody>
      </p:sp>
    </p:spTree>
    <p:extLst>
      <p:ext uri="{BB962C8B-B14F-4D97-AF65-F5344CB8AC3E}">
        <p14:creationId xmlns:p14="http://schemas.microsoft.com/office/powerpoint/2010/main" val="1231759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B11D5BE-21F6-222C-0040-84921400044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6EDD31A3-8A1E-ADF6-DC10-11DA64674A1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4A84FDF5-443B-9E2A-2B6D-91ADF94EE514}"/>
              </a:ext>
            </a:extLst>
          </p:cNvPr>
          <p:cNvSpPr>
            <a:spLocks noGrp="1" noChangeArrowheads="1"/>
          </p:cNvSpPr>
          <p:nvPr>
            <p:ph type="sldNum" sz="quarter" idx="12"/>
          </p:nvPr>
        </p:nvSpPr>
        <p:spPr>
          <a:ln/>
        </p:spPr>
        <p:txBody>
          <a:bodyPr/>
          <a:lstStyle>
            <a:lvl1pPr>
              <a:defRPr/>
            </a:lvl1pPr>
          </a:lstStyle>
          <a:p>
            <a:pPr>
              <a:defRPr/>
            </a:pPr>
            <a:fld id="{36A3D83C-9643-4CD6-87EF-FA7BF1458601}" type="slidenum">
              <a:rPr lang="en-US" altLang="ja-JP"/>
              <a:pPr>
                <a:defRPr/>
              </a:pPr>
              <a:t>‹#›</a:t>
            </a:fld>
            <a:endParaRPr lang="en-US" altLang="ja-JP"/>
          </a:p>
        </p:txBody>
      </p:sp>
    </p:spTree>
    <p:extLst>
      <p:ext uri="{BB962C8B-B14F-4D97-AF65-F5344CB8AC3E}">
        <p14:creationId xmlns:p14="http://schemas.microsoft.com/office/powerpoint/2010/main" val="64960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9CB889DC-9321-D116-6BCB-15FE17D8D9B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4731364A-45A0-0CE0-C24C-9D07E35DE4C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C650EC3-AE9E-B564-6235-431594A7C714}"/>
              </a:ext>
            </a:extLst>
          </p:cNvPr>
          <p:cNvSpPr>
            <a:spLocks noGrp="1" noChangeArrowheads="1"/>
          </p:cNvSpPr>
          <p:nvPr>
            <p:ph type="sldNum" sz="quarter" idx="12"/>
          </p:nvPr>
        </p:nvSpPr>
        <p:spPr>
          <a:ln/>
        </p:spPr>
        <p:txBody>
          <a:bodyPr/>
          <a:lstStyle>
            <a:lvl1pPr>
              <a:defRPr/>
            </a:lvl1pPr>
          </a:lstStyle>
          <a:p>
            <a:pPr>
              <a:defRPr/>
            </a:pPr>
            <a:fld id="{5410CEB1-E9ED-489D-B044-B926E2664C15}" type="slidenum">
              <a:rPr lang="en-US" altLang="ja-JP"/>
              <a:pPr>
                <a:defRPr/>
              </a:pPr>
              <a:t>‹#›</a:t>
            </a:fld>
            <a:endParaRPr lang="en-US" altLang="ja-JP"/>
          </a:p>
        </p:txBody>
      </p:sp>
    </p:spTree>
    <p:extLst>
      <p:ext uri="{BB962C8B-B14F-4D97-AF65-F5344CB8AC3E}">
        <p14:creationId xmlns:p14="http://schemas.microsoft.com/office/powerpoint/2010/main" val="1333100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F0DD346D-86C0-0BBE-4A86-CA0113FF61F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712ED14-4237-27A7-1706-F456F26EA79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6AB02DA6-B20C-4252-FDA8-DB4EDC034C34}"/>
              </a:ext>
            </a:extLst>
          </p:cNvPr>
          <p:cNvSpPr>
            <a:spLocks noGrp="1" noChangeArrowheads="1"/>
          </p:cNvSpPr>
          <p:nvPr>
            <p:ph type="sldNum" sz="quarter" idx="12"/>
          </p:nvPr>
        </p:nvSpPr>
        <p:spPr>
          <a:ln/>
        </p:spPr>
        <p:txBody>
          <a:bodyPr/>
          <a:lstStyle>
            <a:lvl1pPr>
              <a:defRPr/>
            </a:lvl1pPr>
          </a:lstStyle>
          <a:p>
            <a:pPr>
              <a:defRPr/>
            </a:pPr>
            <a:fld id="{76CA6345-BAF7-4653-8946-1A51CD2A1E14}" type="slidenum">
              <a:rPr lang="en-US" altLang="ja-JP"/>
              <a:pPr>
                <a:defRPr/>
              </a:pPr>
              <a:t>‹#›</a:t>
            </a:fld>
            <a:endParaRPr lang="en-US" altLang="ja-JP"/>
          </a:p>
        </p:txBody>
      </p:sp>
    </p:spTree>
    <p:extLst>
      <p:ext uri="{BB962C8B-B14F-4D97-AF65-F5344CB8AC3E}">
        <p14:creationId xmlns:p14="http://schemas.microsoft.com/office/powerpoint/2010/main" val="890572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8B46703-E226-80AF-D011-9D61AC786160}"/>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4A50EE32-5843-26B2-747D-372BF0C60F13}"/>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39BA89F8-E068-F682-AD8F-E636E3BEAEF1}"/>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pitchFamily="18" charset="0"/>
                <a:ea typeface="ＭＳ Ｐゴシック" pitchFamily="50" charset="-128"/>
              </a:defRPr>
            </a:lvl1pPr>
          </a:lstStyle>
          <a:p>
            <a:pPr>
              <a:defRPr/>
            </a:pPr>
            <a:endParaRPr lang="en-US" altLang="ja-JP"/>
          </a:p>
        </p:txBody>
      </p:sp>
      <p:sp>
        <p:nvSpPr>
          <p:cNvPr id="1029" name="Rectangle 5">
            <a:extLst>
              <a:ext uri="{FF2B5EF4-FFF2-40B4-BE49-F238E27FC236}">
                <a16:creationId xmlns:a16="http://schemas.microsoft.com/office/drawing/2014/main" id="{5A642D22-9CE5-4556-5DE5-7E9BFA2EC717}"/>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pitchFamily="18" charset="0"/>
                <a:ea typeface="ＭＳ Ｐゴシック" pitchFamily="50" charset="-128"/>
              </a:defRPr>
            </a:lvl1pPr>
          </a:lstStyle>
          <a:p>
            <a:pPr>
              <a:defRPr/>
            </a:pPr>
            <a:endParaRPr lang="en-US" altLang="ja-JP"/>
          </a:p>
        </p:txBody>
      </p:sp>
      <p:sp>
        <p:nvSpPr>
          <p:cNvPr id="1030" name="Rectangle 6">
            <a:extLst>
              <a:ext uri="{FF2B5EF4-FFF2-40B4-BE49-F238E27FC236}">
                <a16:creationId xmlns:a16="http://schemas.microsoft.com/office/drawing/2014/main" id="{1159571F-F708-3B5F-A2DA-810FD60F95E9}"/>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91315C24-5919-434C-B1EB-E01A033DBAD9}"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333" r:id="rId1"/>
    <p:sldLayoutId id="2147484343" r:id="rId2"/>
    <p:sldLayoutId id="2147484334" r:id="rId3"/>
    <p:sldLayoutId id="2147484335" r:id="rId4"/>
    <p:sldLayoutId id="2147484336" r:id="rId5"/>
    <p:sldLayoutId id="2147484337" r:id="rId6"/>
    <p:sldLayoutId id="2147484338" r:id="rId7"/>
    <p:sldLayoutId id="2147484339" r:id="rId8"/>
    <p:sldLayoutId id="2147484340" r:id="rId9"/>
    <p:sldLayoutId id="2147484341" r:id="rId10"/>
    <p:sldLayoutId id="2147484342"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1663" cy="1433512"/>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lvl="0"/>
            <a:r>
              <a:rPr lang="ja-JP" altLang="en-GB"/>
              <a:t>タイトルテキストの書式を編集するにはクリックします。</a:t>
            </a:r>
          </a:p>
        </p:txBody>
      </p:sp>
      <p:sp>
        <p:nvSpPr>
          <p:cNvPr id="1027" name="Rectangle 2"/>
          <p:cNvSpPr>
            <a:spLocks noGrp="1" noChangeArrowheads="1"/>
          </p:cNvSpPr>
          <p:nvPr>
            <p:ph type="body" idx="1"/>
          </p:nvPr>
        </p:nvSpPr>
        <p:spPr bwMode="auto">
          <a:xfrm>
            <a:off x="457200" y="1600200"/>
            <a:ext cx="8221663" cy="4518025"/>
          </a:xfrm>
          <a:prstGeom prst="rect">
            <a:avLst/>
          </a:prstGeom>
          <a:noFill/>
          <a:ln w="9525">
            <a:noFill/>
            <a:miter lim="800000"/>
            <a:headEnd/>
            <a:tailEnd/>
          </a:ln>
        </p:spPr>
        <p:txBody>
          <a:bodyPr vert="horz" wrap="square" lIns="90000" tIns="46800" rIns="90000" bIns="46800" numCol="1" anchor="t" anchorCtr="0" compatLnSpc="1">
            <a:prstTxWarp prst="textNoShape">
              <a:avLst/>
            </a:prstTxWarp>
          </a:bodyPr>
          <a:lstStyle/>
          <a:p>
            <a:pPr lvl="0"/>
            <a:r>
              <a:rPr lang="ja-JP" altLang="en-GB"/>
              <a:t>アウトラインテキストの書式を編集するにはクリックします。</a:t>
            </a:r>
          </a:p>
          <a:p>
            <a:pPr lvl="1"/>
            <a:r>
              <a:rPr lang="en-GB" altLang="ja-JP"/>
              <a:t>2</a:t>
            </a:r>
            <a:r>
              <a:rPr lang="ja-JP" altLang="en-GB"/>
              <a:t>レベル目のアウトライン</a:t>
            </a:r>
          </a:p>
          <a:p>
            <a:pPr lvl="2"/>
            <a:r>
              <a:rPr lang="en-GB" altLang="ja-JP"/>
              <a:t>3</a:t>
            </a:r>
            <a:r>
              <a:rPr lang="ja-JP" altLang="en-GB"/>
              <a:t>レベル目のアウトライン</a:t>
            </a:r>
          </a:p>
          <a:p>
            <a:pPr lvl="3"/>
            <a:r>
              <a:rPr lang="en-GB" altLang="ja-JP"/>
              <a:t>4</a:t>
            </a:r>
            <a:r>
              <a:rPr lang="ja-JP" altLang="en-GB"/>
              <a:t>レベル目のアウトライン</a:t>
            </a:r>
          </a:p>
          <a:p>
            <a:pPr lvl="4"/>
            <a:r>
              <a:rPr lang="en-GB" altLang="ja-JP"/>
              <a:t>5</a:t>
            </a:r>
            <a:r>
              <a:rPr lang="ja-JP" altLang="en-GB"/>
              <a:t>レベル目のアウトライン</a:t>
            </a:r>
          </a:p>
          <a:p>
            <a:pPr lvl="4"/>
            <a:r>
              <a:rPr lang="en-GB" altLang="ja-JP"/>
              <a:t>6</a:t>
            </a:r>
            <a:r>
              <a:rPr lang="ja-JP" altLang="en-GB"/>
              <a:t>レベル目のアウトライン</a:t>
            </a:r>
          </a:p>
          <a:p>
            <a:pPr lvl="4"/>
            <a:r>
              <a:rPr lang="en-GB" altLang="ja-JP"/>
              <a:t>7</a:t>
            </a:r>
            <a:r>
              <a:rPr lang="ja-JP" altLang="en-GB"/>
              <a:t>レベル目のアウトライン</a:t>
            </a:r>
          </a:p>
          <a:p>
            <a:pPr lvl="4"/>
            <a:r>
              <a:rPr lang="en-GB" altLang="ja-JP"/>
              <a:t>8</a:t>
            </a:r>
            <a:r>
              <a:rPr lang="ja-JP" altLang="en-GB"/>
              <a:t>レベル目のアウトライン</a:t>
            </a:r>
          </a:p>
          <a:p>
            <a:pPr lvl="4"/>
            <a:r>
              <a:rPr lang="en-GB" altLang="ja-JP"/>
              <a:t>9</a:t>
            </a:r>
            <a:r>
              <a:rPr lang="ja-JP" altLang="en-GB"/>
              <a:t>レベル目のアウトライン</a:t>
            </a:r>
          </a:p>
        </p:txBody>
      </p:sp>
      <p:sp>
        <p:nvSpPr>
          <p:cNvPr id="2" name="Text Box 3"/>
          <p:cNvSpPr txBox="1">
            <a:spLocks noChangeArrowheads="1"/>
          </p:cNvSpPr>
          <p:nvPr/>
        </p:nvSpPr>
        <p:spPr bwMode="auto">
          <a:xfrm>
            <a:off x="457200" y="6245225"/>
            <a:ext cx="2133600" cy="476250"/>
          </a:xfrm>
          <a:prstGeom prst="rect">
            <a:avLst/>
          </a:prstGeom>
          <a:noFill/>
          <a:ln>
            <a:noFill/>
          </a:ln>
          <a:effectLst/>
        </p:spPr>
        <p:txBody>
          <a:bodyPr wrap="none" anchor="ctr"/>
          <a:lstStyle/>
          <a:p>
            <a:pPr algn="ctr">
              <a:buClr>
                <a:srgbClr val="000000"/>
              </a:buClr>
              <a:buSzPct val="100000"/>
              <a:buFont typeface="Times New Roman" pitchFamily="16" charset="0"/>
              <a:buNone/>
              <a:defRPr/>
            </a:pPr>
            <a:endParaRPr kumimoji="0" lang="ja-JP" altLang="en-US"/>
          </a:p>
        </p:txBody>
      </p:sp>
      <p:sp>
        <p:nvSpPr>
          <p:cNvPr id="1028" name="Text Box 4"/>
          <p:cNvSpPr txBox="1">
            <a:spLocks noChangeArrowheads="1"/>
          </p:cNvSpPr>
          <p:nvPr/>
        </p:nvSpPr>
        <p:spPr bwMode="auto">
          <a:xfrm>
            <a:off x="3124200" y="6245225"/>
            <a:ext cx="2895600" cy="476250"/>
          </a:xfrm>
          <a:prstGeom prst="rect">
            <a:avLst/>
          </a:prstGeom>
          <a:noFill/>
          <a:ln>
            <a:noFill/>
          </a:ln>
          <a:effectLst/>
        </p:spPr>
        <p:txBody>
          <a:bodyPr wrap="none" anchor="ctr"/>
          <a:lstStyle/>
          <a:p>
            <a:pPr algn="ctr">
              <a:buClr>
                <a:srgbClr val="000000"/>
              </a:buClr>
              <a:buSzPct val="100000"/>
              <a:buFont typeface="Times New Roman" pitchFamily="16" charset="0"/>
              <a:buNone/>
              <a:defRPr/>
            </a:pPr>
            <a:endParaRPr kumimoji="0" lang="ja-JP" altLang="en-US"/>
          </a:p>
        </p:txBody>
      </p:sp>
      <p:sp>
        <p:nvSpPr>
          <p:cNvPr id="1029" name="Rectangle 5"/>
          <p:cNvSpPr>
            <a:spLocks noGrp="1" noChangeArrowheads="1"/>
          </p:cNvSpPr>
          <p:nvPr>
            <p:ph type="sldNum"/>
          </p:nvPr>
        </p:nvSpPr>
        <p:spPr bwMode="auto">
          <a:xfrm>
            <a:off x="7018337" y="6389687"/>
            <a:ext cx="2125663" cy="468313"/>
          </a:xfrm>
          <a:prstGeom prst="rect">
            <a:avLst/>
          </a:prstGeom>
          <a:noFill/>
          <a:ln>
            <a:noFill/>
          </a:ln>
          <a:effectLst/>
        </p:spPr>
        <p:txBody>
          <a:bodyPr vert="horz" wrap="square" lIns="90000" tIns="46800" rIns="90000" bIns="46800" numCol="1" anchor="t" anchorCtr="0" compatLnSpc="1">
            <a:prstTxWarp prst="textNoShape">
              <a:avLst/>
            </a:prstTxWarp>
          </a:bodyPr>
          <a:lstStyle>
            <a:lvl1pPr algn="r">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0" sz="1600">
                <a:solidFill>
                  <a:srgbClr val="000000"/>
                </a:solidFill>
                <a:latin typeface="ＭＳ ゴシック" panose="020B0609070205080204" pitchFamily="49" charset="-128"/>
                <a:ea typeface="ＭＳ ゴシック" panose="020B0609070205080204" pitchFamily="49" charset="-128"/>
              </a:defRPr>
            </a:lvl1pPr>
          </a:lstStyle>
          <a:p>
            <a:pPr>
              <a:defRPr/>
            </a:pPr>
            <a:fld id="{084E6161-077C-40A5-AD05-AAF20ECD3C8F}" type="slidenum">
              <a:rPr lang="en-US" smtClean="0"/>
              <a:pPr>
                <a:defRPr/>
              </a:pPr>
              <a:t>‹#›</a:t>
            </a:fld>
            <a:endParaRPr lang="en-US"/>
          </a:p>
        </p:txBody>
      </p:sp>
    </p:spTree>
    <p:extLst>
      <p:ext uri="{BB962C8B-B14F-4D97-AF65-F5344CB8AC3E}">
        <p14:creationId xmlns:p14="http://schemas.microsoft.com/office/powerpoint/2010/main" val="1993649883"/>
      </p:ext>
    </p:extLst>
  </p:cSld>
  <p:clrMap bg1="lt1" tx1="dk1" bg2="lt2" tx2="dk2" accent1="accent1" accent2="accent2" accent3="accent3" accent4="accent4" accent5="accent5" accent6="accent6" hlink="hlink" folHlink="folHlink"/>
  <p:sldLayoutIdLst>
    <p:sldLayoutId id="2147484345" r:id="rId1"/>
    <p:sldLayoutId id="2147484346" r:id="rId2"/>
    <p:sldLayoutId id="2147484347" r:id="rId3"/>
    <p:sldLayoutId id="2147484348" r:id="rId4"/>
    <p:sldLayoutId id="2147484349" r:id="rId5"/>
    <p:sldLayoutId id="2147484350" r:id="rId6"/>
    <p:sldLayoutId id="2147484351" r:id="rId7"/>
    <p:sldLayoutId id="2147484352" r:id="rId8"/>
    <p:sldLayoutId id="2147484353" r:id="rId9"/>
    <p:sldLayoutId id="2147484354" r:id="rId10"/>
    <p:sldLayoutId id="2147484355" r:id="rId11"/>
  </p:sldLayoutIdLst>
  <p:hf hdr="0" ftr="0" dt="0"/>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128"/>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128"/>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128"/>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128"/>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128"/>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128"/>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128"/>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buChar char="–"/>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buChar char="•"/>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buChar char="–"/>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buChar char="»"/>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91038697-2A31-9CE5-B5BE-9F52F50C6155}"/>
              </a:ext>
            </a:extLst>
          </p:cNvPr>
          <p:cNvSpPr>
            <a:spLocks noGrp="1"/>
          </p:cNvSpPr>
          <p:nvPr>
            <p:ph type="body" idx="1"/>
          </p:nvPr>
        </p:nvSpPr>
        <p:spPr>
          <a:xfrm>
            <a:off x="251520" y="2405881"/>
            <a:ext cx="8640960" cy="2046238"/>
          </a:xfrm>
        </p:spPr>
        <p:txBody>
          <a:bodyPr anchor="ctr"/>
          <a:lstStyle/>
          <a:p>
            <a:pPr algn="ctr"/>
            <a:r>
              <a:rPr lang="ja-JP" altLang="en-US" sz="6000" dirty="0"/>
              <a:t>災害対策本部運営ゲーム体験</a:t>
            </a:r>
            <a:endParaRPr kumimoji="1" lang="ja-JP" altLang="en-US" sz="6000" dirty="0"/>
          </a:p>
        </p:txBody>
      </p:sp>
      <p:sp>
        <p:nvSpPr>
          <p:cNvPr id="4" name="スライド番号プレースホルダー 3">
            <a:extLst>
              <a:ext uri="{FF2B5EF4-FFF2-40B4-BE49-F238E27FC236}">
                <a16:creationId xmlns:a16="http://schemas.microsoft.com/office/drawing/2014/main" id="{A4BB7A0B-B3A6-920A-91C0-90AC80A54B22}"/>
              </a:ext>
            </a:extLst>
          </p:cNvPr>
          <p:cNvSpPr>
            <a:spLocks noGrp="1"/>
          </p:cNvSpPr>
          <p:nvPr>
            <p:ph type="sldNum" sz="quarter" idx="12"/>
          </p:nvPr>
        </p:nvSpPr>
        <p:spPr/>
        <p:txBody>
          <a:bodyPr/>
          <a:lstStyle/>
          <a:p>
            <a:pPr>
              <a:defRPr/>
            </a:pPr>
            <a:fld id="{1DA7F4FA-5C18-4570-9927-D8C723CE6015}" type="slidenum">
              <a:rPr lang="en-US" altLang="ja-JP" smtClean="0"/>
              <a:pPr>
                <a:defRPr/>
              </a:pPr>
              <a:t>1</a:t>
            </a:fld>
            <a:endParaRPr lang="en-US" altLang="ja-JP"/>
          </a:p>
        </p:txBody>
      </p:sp>
    </p:spTree>
    <p:extLst>
      <p:ext uri="{BB962C8B-B14F-4D97-AF65-F5344CB8AC3E}">
        <p14:creationId xmlns:p14="http://schemas.microsoft.com/office/powerpoint/2010/main" val="2460530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スライド番号プレースホルダ 4"/>
          <p:cNvSpPr>
            <a:spLocks noGrp="1"/>
          </p:cNvSpPr>
          <p:nvPr>
            <p:ph type="sldNum" sz="quarter" idx="4294967295"/>
          </p:nvPr>
        </p:nvSpPr>
        <p:spPr>
          <a:xfrm>
            <a:off x="7010400" y="6417469"/>
            <a:ext cx="2133600" cy="440531"/>
          </a:xfrm>
          <a:prstGeom prst="rect">
            <a:avLst/>
          </a:prstGeom>
        </p:spPr>
        <p:txBody>
          <a:bodyPr/>
          <a:lstStyle/>
          <a:p>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fld id="{8DB320D6-7136-46C4-A569-1C8EDC531016}" type="slidenum">
              <a:rPr kumimoji="0" lang="en-US" altLang="ja-JP" sz="1800" b="0" i="0" u="none" strike="noStrike" kern="1200" cap="none" spc="0" normalizeH="0" baseline="0" noProof="0" smtClean="0">
                <a:ln>
                  <a:noFill/>
                </a:ln>
                <a:solidFill>
                  <a:srgbClr val="000000"/>
                </a:solidFill>
                <a:effectLst/>
                <a:uLnTx/>
                <a:uFillTx/>
                <a:latin typeface="ＭＳ Ｐゴシック"/>
                <a:ea typeface="ＭＳ Ｐゴシック"/>
                <a:cs typeface="+mn-cs"/>
              </a:rPr>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t>10</a:t>
            </a:fld>
            <a:endParaRPr kumimoji="0" lang="en-US" altLang="ja-JP" sz="1800" b="0" i="0" u="none" strike="noStrike" kern="1200" cap="none" spc="0" normalizeH="0" baseline="0" noProof="0" dirty="0">
              <a:ln>
                <a:noFill/>
              </a:ln>
              <a:solidFill>
                <a:srgbClr val="000000"/>
              </a:solidFill>
              <a:effectLst/>
              <a:uLnTx/>
              <a:uFillTx/>
              <a:latin typeface="ＭＳ Ｐゴシック"/>
              <a:ea typeface="ＭＳ Ｐゴシック"/>
              <a:cs typeface="+mn-cs"/>
            </a:endParaRPr>
          </a:p>
        </p:txBody>
      </p:sp>
      <p:sp>
        <p:nvSpPr>
          <p:cNvPr id="32771" name="テキスト ボックス 6"/>
          <p:cNvSpPr txBox="1">
            <a:spLocks noChangeArrowheads="1"/>
          </p:cNvSpPr>
          <p:nvPr/>
        </p:nvSpPr>
        <p:spPr bwMode="auto">
          <a:xfrm>
            <a:off x="323528" y="1772816"/>
            <a:ext cx="868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342900" indent="-342900" defTabSz="449263" eaLnBrk="1" hangingPunct="1">
              <a:spcBef>
                <a:spcPct val="0"/>
              </a:spcBef>
              <a:buFont typeface="Wingdings" panose="05000000000000000000" pitchFamily="2" charset="2"/>
              <a:buChar char="l"/>
              <a:defRPr/>
            </a:pPr>
            <a:r>
              <a:rPr kumimoji="1" lang="ja-JP" altLang="en-US"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後ほど、スクリーンに３倍速で進むデジタル時計を表示します。</a:t>
            </a:r>
            <a:endParaRPr lang="en-US" altLang="ja-JP" sz="2400" dirty="0">
              <a:solidFill>
                <a:srgbClr val="000000"/>
              </a:solidFill>
            </a:endParaRPr>
          </a:p>
        </p:txBody>
      </p:sp>
      <p:sp>
        <p:nvSpPr>
          <p:cNvPr id="6" name="タイトル 1"/>
          <p:cNvSpPr txBox="1">
            <a:spLocks/>
          </p:cNvSpPr>
          <p:nvPr/>
        </p:nvSpPr>
        <p:spPr>
          <a:xfrm>
            <a:off x="0" y="599"/>
            <a:ext cx="9144000" cy="1297778"/>
          </a:xfrm>
          <a:prstGeom prst="rect">
            <a:avLst/>
          </a:prstGeom>
          <a:solidFill>
            <a:srgbClr val="FFC000"/>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449263" rtl="0" eaLnBrk="0" fontAlgn="base" latinLnBrk="0" hangingPunct="0">
              <a:lnSpc>
                <a:spcPct val="100000"/>
              </a:lnSpc>
              <a:spcBef>
                <a:spcPct val="0"/>
              </a:spcBef>
              <a:spcAft>
                <a:spcPct val="0"/>
              </a:spcAft>
              <a:buClrTx/>
              <a:buSzTx/>
              <a:buFontTx/>
              <a:buNone/>
              <a:tabLst/>
              <a:defRPr/>
            </a:pPr>
            <a:r>
              <a:rPr kumimoji="1" lang="ja-JP" altLang="en-US" sz="44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rPr>
              <a:t>時刻について</a:t>
            </a:r>
            <a:endParaRPr kumimoji="1" lang="en-US" altLang="ja-JP" sz="44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pic>
        <p:nvPicPr>
          <p:cNvPr id="3" name="図 2">
            <a:extLst>
              <a:ext uri="{FF2B5EF4-FFF2-40B4-BE49-F238E27FC236}">
                <a16:creationId xmlns:a16="http://schemas.microsoft.com/office/drawing/2014/main" id="{477CE9EB-4969-882C-1F2B-817F463552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1904" y="2708920"/>
            <a:ext cx="6300192" cy="2781594"/>
          </a:xfrm>
          <a:prstGeom prst="rect">
            <a:avLst/>
          </a:prstGeom>
          <a:ln w="19050">
            <a:solidFill>
              <a:schemeClr val="tx1"/>
            </a:solidFill>
          </a:ln>
        </p:spPr>
      </p:pic>
    </p:spTree>
    <p:extLst>
      <p:ext uri="{BB962C8B-B14F-4D97-AF65-F5344CB8AC3E}">
        <p14:creationId xmlns:p14="http://schemas.microsoft.com/office/powerpoint/2010/main" val="1430109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5955C001-AA69-4364-A90A-5EDE8F008A38}" type="slidenum">
              <a:rPr lang="en-US" altLang="ja-JP" sz="1400"/>
              <a:pPr algn="r" eaLnBrk="1" hangingPunct="1"/>
              <a:t>11</a:t>
            </a:fld>
            <a:endParaRPr lang="en-US" altLang="ja-JP" sz="1400" dirty="0"/>
          </a:p>
        </p:txBody>
      </p:sp>
      <p:sp>
        <p:nvSpPr>
          <p:cNvPr id="14339" name="Rectangle 2"/>
          <p:cNvSpPr>
            <a:spLocks noGrp="1" noChangeArrowheads="1"/>
          </p:cNvSpPr>
          <p:nvPr>
            <p:ph type="title" idx="4294967295"/>
          </p:nvPr>
        </p:nvSpPr>
        <p:spPr>
          <a:xfrm>
            <a:off x="0" y="0"/>
            <a:ext cx="9144000" cy="1268760"/>
          </a:xfrm>
          <a:solidFill>
            <a:srgbClr val="FFC000"/>
          </a:solidFill>
        </p:spPr>
        <p:txBody>
          <a:bodyPr/>
          <a:lstStyle/>
          <a:p>
            <a:pPr eaLnBrk="1" hangingPunct="1"/>
            <a:r>
              <a:rPr lang="ja-JP" altLang="en-US" sz="4800" dirty="0"/>
              <a:t>Ｚ市の概況</a:t>
            </a:r>
            <a:r>
              <a:rPr lang="ja-JP" altLang="en-US" sz="3600" dirty="0"/>
              <a:t>（その１）　</a:t>
            </a:r>
          </a:p>
        </p:txBody>
      </p:sp>
      <p:sp>
        <p:nvSpPr>
          <p:cNvPr id="14340" name="Rectangle 3"/>
          <p:cNvSpPr>
            <a:spLocks noGrp="1" noChangeArrowheads="1"/>
          </p:cNvSpPr>
          <p:nvPr>
            <p:ph type="body" idx="4294967295"/>
          </p:nvPr>
        </p:nvSpPr>
        <p:spPr>
          <a:xfrm>
            <a:off x="468313" y="1557338"/>
            <a:ext cx="8424862" cy="5111750"/>
          </a:xfrm>
        </p:spPr>
        <p:txBody>
          <a:bodyPr/>
          <a:lstStyle/>
          <a:p>
            <a:pPr marL="457200" indent="-457200" eaLnBrk="1" hangingPunct="1">
              <a:lnSpc>
                <a:spcPct val="80000"/>
              </a:lnSpc>
              <a:buFont typeface="Arial" pitchFamily="34" charset="0"/>
              <a:buChar char="•"/>
            </a:pPr>
            <a:r>
              <a:rPr lang="ja-JP" altLang="en-US" sz="2800" dirty="0">
                <a:solidFill>
                  <a:schemeClr val="tx1"/>
                </a:solidFill>
              </a:rPr>
              <a:t>人口：２０，０００人</a:t>
            </a:r>
          </a:p>
          <a:p>
            <a:pPr marL="457200" indent="-457200" eaLnBrk="1" hangingPunct="1">
              <a:lnSpc>
                <a:spcPct val="80000"/>
              </a:lnSpc>
              <a:buFont typeface="Arial" pitchFamily="34" charset="0"/>
              <a:buChar char="•"/>
            </a:pPr>
            <a:r>
              <a:rPr lang="ja-JP" altLang="en-US" sz="2800" dirty="0">
                <a:solidFill>
                  <a:schemeClr val="tx1"/>
                </a:solidFill>
              </a:rPr>
              <a:t>面積：１５０ｋｍ</a:t>
            </a:r>
            <a:r>
              <a:rPr lang="ja-JP" altLang="en-US" sz="2800" baseline="30000" dirty="0">
                <a:solidFill>
                  <a:schemeClr val="tx1"/>
                </a:solidFill>
              </a:rPr>
              <a:t>２</a:t>
            </a:r>
          </a:p>
          <a:p>
            <a:pPr marL="457200" indent="-457200" eaLnBrk="1" hangingPunct="1">
              <a:lnSpc>
                <a:spcPct val="80000"/>
              </a:lnSpc>
              <a:buFont typeface="Arial" pitchFamily="34" charset="0"/>
              <a:buChar char="•"/>
            </a:pPr>
            <a:r>
              <a:rPr lang="ja-JP" altLang="en-US" sz="2800" dirty="0">
                <a:solidFill>
                  <a:schemeClr val="tx1"/>
                </a:solidFill>
              </a:rPr>
              <a:t>災害対策本部の部班</a:t>
            </a:r>
            <a:br>
              <a:rPr lang="ja-JP" altLang="en-US" sz="2800" dirty="0">
                <a:solidFill>
                  <a:schemeClr val="tx1"/>
                </a:solidFill>
                <a:latin typeface="ＭＳ Ｐゴシック"/>
              </a:rPr>
            </a:br>
            <a:r>
              <a:rPr lang="ja-JP" altLang="en-US" sz="2800" dirty="0">
                <a:solidFill>
                  <a:schemeClr val="tx1"/>
                </a:solidFill>
              </a:rPr>
              <a:t>◆本部班</a:t>
            </a:r>
            <a:r>
              <a:rPr lang="ja-JP" altLang="en-US" sz="2800" b="1" u="sng" dirty="0">
                <a:solidFill>
                  <a:srgbClr val="FF0000"/>
                </a:solidFill>
              </a:rPr>
              <a:t>（今日のみなさんの立場）</a:t>
            </a:r>
            <a:br>
              <a:rPr lang="en-US" altLang="ja-JP" sz="2800" b="1" u="sng" dirty="0">
                <a:solidFill>
                  <a:srgbClr val="FF0000"/>
                </a:solidFill>
              </a:rPr>
            </a:br>
            <a:r>
              <a:rPr lang="ja-JP" altLang="en-US" sz="2800" dirty="0">
                <a:solidFill>
                  <a:schemeClr val="tx1"/>
                </a:solidFill>
              </a:rPr>
              <a:t>◆健康福祉班</a:t>
            </a:r>
            <a:br>
              <a:rPr lang="en-US" altLang="ja-JP" sz="2800" dirty="0">
                <a:solidFill>
                  <a:schemeClr val="tx1"/>
                </a:solidFill>
              </a:rPr>
            </a:br>
            <a:r>
              <a:rPr lang="ja-JP" altLang="en-US" sz="2800" dirty="0">
                <a:solidFill>
                  <a:schemeClr val="tx1"/>
                </a:solidFill>
              </a:rPr>
              <a:t>◆土木班</a:t>
            </a:r>
            <a:br>
              <a:rPr lang="en-US" altLang="ja-JP" sz="2800" dirty="0">
                <a:solidFill>
                  <a:schemeClr val="tx1"/>
                </a:solidFill>
              </a:rPr>
            </a:br>
            <a:r>
              <a:rPr lang="ja-JP" altLang="en-US" sz="2800" dirty="0">
                <a:solidFill>
                  <a:schemeClr val="tx1"/>
                </a:solidFill>
              </a:rPr>
              <a:t>◆環境班</a:t>
            </a:r>
            <a:br>
              <a:rPr lang="en-US" altLang="ja-JP" sz="2800" dirty="0">
                <a:solidFill>
                  <a:schemeClr val="tx1"/>
                </a:solidFill>
              </a:rPr>
            </a:br>
            <a:r>
              <a:rPr lang="ja-JP" altLang="en-US" sz="2800" dirty="0">
                <a:solidFill>
                  <a:schemeClr val="tx1"/>
                </a:solidFill>
              </a:rPr>
              <a:t>◆市民班</a:t>
            </a:r>
            <a:br>
              <a:rPr lang="en-US" altLang="ja-JP" sz="2800" dirty="0">
                <a:solidFill>
                  <a:schemeClr val="tx1"/>
                </a:solidFill>
              </a:rPr>
            </a:br>
            <a:r>
              <a:rPr lang="ja-JP" altLang="en-US" sz="2800" dirty="0">
                <a:solidFill>
                  <a:schemeClr val="tx1"/>
                </a:solidFill>
              </a:rPr>
              <a:t>◆教育班</a:t>
            </a:r>
            <a:br>
              <a:rPr lang="ja-JP" altLang="en-US" sz="2800" dirty="0">
                <a:solidFill>
                  <a:schemeClr val="tx1"/>
                </a:solidFill>
                <a:latin typeface="ＭＳ Ｐゴシック"/>
              </a:rPr>
            </a:br>
            <a:r>
              <a:rPr lang="ja-JP" altLang="en-US" sz="2800" dirty="0">
                <a:solidFill>
                  <a:schemeClr val="tx1"/>
                </a:solidFill>
              </a:rPr>
              <a:t>◆消防班</a:t>
            </a:r>
            <a:r>
              <a:rPr lang="en-US" altLang="ja-JP" sz="2800" dirty="0">
                <a:solidFill>
                  <a:schemeClr val="tx1"/>
                </a:solidFill>
              </a:rPr>
              <a:t>(</a:t>
            </a:r>
            <a:r>
              <a:rPr lang="ja-JP" altLang="en-US" sz="2800" dirty="0">
                <a:solidFill>
                  <a:schemeClr val="tx1"/>
                </a:solidFill>
              </a:rPr>
              <a:t>単独消防体制）</a:t>
            </a:r>
            <a:br>
              <a:rPr lang="ja-JP" altLang="en-US" sz="2800" dirty="0">
                <a:solidFill>
                  <a:schemeClr val="tx1"/>
                </a:solidFill>
                <a:latin typeface="ＭＳ Ｐゴシック"/>
              </a:rPr>
            </a:br>
            <a:r>
              <a:rPr lang="ja-JP" altLang="en-US" sz="2800" dirty="0">
                <a:solidFill>
                  <a:schemeClr val="tx1"/>
                </a:solidFill>
              </a:rPr>
              <a:t>本部室　電話番号 ：０１２－３４５６－７８９０</a:t>
            </a:r>
            <a:br>
              <a:rPr lang="ja-JP" altLang="en-US" sz="2800" dirty="0">
                <a:solidFill>
                  <a:schemeClr val="tx1"/>
                </a:solidFill>
                <a:latin typeface="ＭＳ Ｐゴシック"/>
              </a:rPr>
            </a:br>
            <a:r>
              <a:rPr lang="ja-JP" altLang="en-US" sz="2800" dirty="0">
                <a:solidFill>
                  <a:schemeClr val="tx1"/>
                </a:solidFill>
              </a:rPr>
              <a:t>　　　　 　ＦＡＸ番号 </a:t>
            </a:r>
            <a:r>
              <a:rPr lang="ja-JP" altLang="en-US" sz="2800" dirty="0"/>
              <a:t>：０１２－３４５６－７８９１</a:t>
            </a:r>
            <a:endParaRPr lang="ja-JP" altLang="en-US" sz="2800" dirty="0">
              <a:latin typeface="ＭＳ Ｐゴシック"/>
            </a:endParaRPr>
          </a:p>
        </p:txBody>
      </p:sp>
      <p:sp>
        <p:nvSpPr>
          <p:cNvPr id="2" name="テキスト ボックス 1">
            <a:extLst>
              <a:ext uri="{FF2B5EF4-FFF2-40B4-BE49-F238E27FC236}">
                <a16:creationId xmlns:a16="http://schemas.microsoft.com/office/drawing/2014/main" id="{5F56E276-4ED6-5C5E-4D98-10444CCE0772}"/>
              </a:ext>
            </a:extLst>
          </p:cNvPr>
          <p:cNvSpPr txBox="1"/>
          <p:nvPr/>
        </p:nvSpPr>
        <p:spPr>
          <a:xfrm>
            <a:off x="468313" y="5908354"/>
            <a:ext cx="8424862" cy="830997"/>
          </a:xfrm>
          <a:prstGeom prst="rect">
            <a:avLst/>
          </a:prstGeom>
          <a:noFill/>
        </p:spPr>
        <p:txBody>
          <a:bodyPr wrap="square" rtlCol="0">
            <a:spAutoFit/>
          </a:bodyPr>
          <a:lstStyle/>
          <a:p>
            <a:pPr marL="273050" indent="-273050"/>
            <a:r>
              <a:rPr kumimoji="1" lang="en-US" altLang="ja-JP" dirty="0">
                <a:solidFill>
                  <a:srgbClr val="FF0000"/>
                </a:solidFill>
                <a:latin typeface="+mn-ea"/>
                <a:ea typeface="+mn-ea"/>
              </a:rPr>
              <a:t>※</a:t>
            </a:r>
            <a:r>
              <a:rPr kumimoji="1" lang="ja-JP" altLang="en-US" dirty="0">
                <a:solidFill>
                  <a:srgbClr val="FF0000"/>
                </a:solidFill>
                <a:latin typeface="+mn-ea"/>
                <a:ea typeface="+mn-ea"/>
              </a:rPr>
              <a:t>詳細は「Ｚ市基本情報」、「Ｚ市地図」及び「Ｚ市ハザードマップ」を後ほど確認します。</a:t>
            </a:r>
          </a:p>
        </p:txBody>
      </p:sp>
    </p:spTree>
    <p:extLst>
      <p:ext uri="{BB962C8B-B14F-4D97-AF65-F5344CB8AC3E}">
        <p14:creationId xmlns:p14="http://schemas.microsoft.com/office/powerpoint/2010/main" val="1456287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8082F48D-198A-4296-EB1B-C8A42E510F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052" y="1308441"/>
            <a:ext cx="8311144" cy="5526664"/>
          </a:xfrm>
          <a:prstGeom prst="rect">
            <a:avLst/>
          </a:prstGeom>
        </p:spPr>
      </p:pic>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12</a:t>
            </a:fld>
            <a:endParaRPr lang="en-US" altLang="ja-JP" sz="1400" dirty="0"/>
          </a:p>
        </p:txBody>
      </p:sp>
      <p:sp>
        <p:nvSpPr>
          <p:cNvPr id="2" name="Rectangle 2">
            <a:extLst>
              <a:ext uri="{FF2B5EF4-FFF2-40B4-BE49-F238E27FC236}">
                <a16:creationId xmlns:a16="http://schemas.microsoft.com/office/drawing/2014/main" id="{40A88519-E9EF-F62E-6C5E-EF1FF7C5713A}"/>
              </a:ext>
            </a:extLst>
          </p:cNvPr>
          <p:cNvSpPr txBox="1">
            <a:spLocks noChangeArrowheads="1"/>
          </p:cNvSpPr>
          <p:nvPr/>
        </p:nvSpPr>
        <p:spPr bwMode="auto">
          <a:xfrm>
            <a:off x="0" y="-1"/>
            <a:ext cx="9144000" cy="1268761"/>
          </a:xfrm>
          <a:prstGeom prst="rect">
            <a:avLst/>
          </a:prstGeom>
          <a:solidFill>
            <a:srgbClr val="FFC000"/>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eaLnBrk="1" hangingPunct="1"/>
            <a:r>
              <a:rPr lang="ja-JP" altLang="en-US" sz="4800" kern="0" dirty="0"/>
              <a:t>Ｚ市の概況</a:t>
            </a:r>
            <a:r>
              <a:rPr lang="ja-JP" altLang="en-US" sz="3600" kern="0" dirty="0"/>
              <a:t>（その２）　</a:t>
            </a:r>
          </a:p>
        </p:txBody>
      </p:sp>
    </p:spTree>
    <p:extLst>
      <p:ext uri="{BB962C8B-B14F-4D97-AF65-F5344CB8AC3E}">
        <p14:creationId xmlns:p14="http://schemas.microsoft.com/office/powerpoint/2010/main" val="3926670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205E8BE-F2B6-0A9F-2A0C-C79F738288B4}"/>
              </a:ext>
            </a:extLst>
          </p:cNvPr>
          <p:cNvSpPr>
            <a:spLocks noGrp="1"/>
          </p:cNvSpPr>
          <p:nvPr>
            <p:ph idx="1"/>
          </p:nvPr>
        </p:nvSpPr>
        <p:spPr>
          <a:xfrm>
            <a:off x="53752" y="1501511"/>
            <a:ext cx="9036496" cy="5112568"/>
          </a:xfrm>
        </p:spPr>
        <p:txBody>
          <a:bodyPr/>
          <a:lstStyle/>
          <a:p>
            <a:pPr>
              <a:buClr>
                <a:srgbClr val="FF0000"/>
              </a:buClr>
              <a:buFont typeface="Wingdings" panose="05000000000000000000" pitchFamily="2" charset="2"/>
              <a:buChar char="n"/>
            </a:pPr>
            <a:r>
              <a:rPr kumimoji="1" lang="ja-JP" altLang="en-US" sz="2400" dirty="0"/>
              <a:t>７月に入り長雨が続いている中、気象庁の早期注意情報（警報級の可能性）で７／７（月）は「大雨　赤」の情報を受け、情報を注視していたところ、７／６（日）２１時に大雨警報</a:t>
            </a:r>
            <a:r>
              <a:rPr kumimoji="1" lang="zh-TW" altLang="en-US" sz="2400" dirty="0"/>
              <a:t>（土砂災害、浸水害）</a:t>
            </a:r>
            <a:r>
              <a:rPr kumimoji="1" lang="ja-JP" altLang="en-US" sz="2400" dirty="0"/>
              <a:t>が発表された。</a:t>
            </a:r>
          </a:p>
          <a:p>
            <a:pPr>
              <a:buClr>
                <a:srgbClr val="FF0000"/>
              </a:buClr>
              <a:buFont typeface="Wingdings" panose="05000000000000000000" pitchFamily="2" charset="2"/>
              <a:buChar char="n"/>
            </a:pPr>
            <a:r>
              <a:rPr kumimoji="1" lang="ja-JP" altLang="en-US" sz="2400" dirty="0"/>
              <a:t>強い雨が降り続き、７／７　６時に「線状降水帯による大雨の半日程度前からの呼びかけ」が出され、災害対策本部体制に移行。１１時に「顕著な大雨に関するＡ県気象情報」が出された。</a:t>
            </a:r>
          </a:p>
          <a:p>
            <a:pPr>
              <a:buClr>
                <a:srgbClr val="FF0000"/>
              </a:buClr>
              <a:buFont typeface="Wingdings" panose="05000000000000000000" pitchFamily="2" charset="2"/>
              <a:buChar char="n"/>
            </a:pPr>
            <a:r>
              <a:rPr kumimoji="1" lang="ja-JP" altLang="en-US" sz="2400" dirty="0"/>
              <a:t>まもなく７／７の１１：３０。気温は２８度だが７／８以降は猛暑日で熱中症警戒アラートも予想されている。</a:t>
            </a:r>
            <a:endParaRPr kumimoji="1" lang="en-US" altLang="ja-JP" sz="2400" dirty="0"/>
          </a:p>
          <a:p>
            <a:pPr>
              <a:buClr>
                <a:srgbClr val="FF0000"/>
              </a:buClr>
              <a:buFont typeface="Wingdings" panose="05000000000000000000" pitchFamily="2" charset="2"/>
              <a:buChar char="n"/>
            </a:pPr>
            <a:r>
              <a:rPr lang="ja-JP" altLang="en-US" sz="2400" dirty="0"/>
              <a:t>みなさんは本部班員。これから次々に付与される情報に応じて災害対応を行っていってください。</a:t>
            </a:r>
            <a:endParaRPr lang="en-US" altLang="ja-JP" sz="2400" dirty="0"/>
          </a:p>
          <a:p>
            <a:pPr>
              <a:buClr>
                <a:srgbClr val="FF0000"/>
              </a:buClr>
              <a:buFont typeface="Wingdings" panose="05000000000000000000" pitchFamily="2" charset="2"/>
              <a:buChar char="n"/>
            </a:pPr>
            <a:r>
              <a:rPr lang="ja-JP" altLang="en-US" sz="2400" dirty="0"/>
              <a:t>ゲームで対応する時刻は７月７日の１１：３０～１５：００です。ゲームは３倍速で進みますので、実時間では１時間１０分です。</a:t>
            </a:r>
            <a:endParaRPr kumimoji="1" lang="ja-JP" altLang="en-US" sz="2400" dirty="0"/>
          </a:p>
        </p:txBody>
      </p:sp>
      <p:sp>
        <p:nvSpPr>
          <p:cNvPr id="4" name="スライド番号プレースホルダー 3">
            <a:extLst>
              <a:ext uri="{FF2B5EF4-FFF2-40B4-BE49-F238E27FC236}">
                <a16:creationId xmlns:a16="http://schemas.microsoft.com/office/drawing/2014/main" id="{A1B45113-AB89-04B3-E868-2DD107B71345}"/>
              </a:ext>
            </a:extLst>
          </p:cNvPr>
          <p:cNvSpPr>
            <a:spLocks noGrp="1"/>
          </p:cNvSpPr>
          <p:nvPr>
            <p:ph type="sldNum" sz="quarter" idx="12"/>
          </p:nvPr>
        </p:nvSpPr>
        <p:spPr/>
        <p:txBody>
          <a:bodyPr/>
          <a:lstStyle/>
          <a:p>
            <a:pPr>
              <a:defRPr/>
            </a:pPr>
            <a:fld id="{A59AA90E-AA4B-4F4B-806B-54A3E7A1F52C}" type="slidenum">
              <a:rPr lang="en-US" altLang="ja-JP" smtClean="0"/>
              <a:pPr>
                <a:defRPr/>
              </a:pPr>
              <a:t>13</a:t>
            </a:fld>
            <a:endParaRPr lang="en-US" altLang="ja-JP"/>
          </a:p>
        </p:txBody>
      </p:sp>
      <p:sp>
        <p:nvSpPr>
          <p:cNvPr id="5" name="Rectangle 2">
            <a:extLst>
              <a:ext uri="{FF2B5EF4-FFF2-40B4-BE49-F238E27FC236}">
                <a16:creationId xmlns:a16="http://schemas.microsoft.com/office/drawing/2014/main" id="{BCFB7946-6762-91AD-5D51-F8849F414502}"/>
              </a:ext>
            </a:extLst>
          </p:cNvPr>
          <p:cNvSpPr txBox="1">
            <a:spLocks noChangeArrowheads="1"/>
          </p:cNvSpPr>
          <p:nvPr/>
        </p:nvSpPr>
        <p:spPr bwMode="auto">
          <a:xfrm>
            <a:off x="0" y="-1"/>
            <a:ext cx="9144000" cy="1268761"/>
          </a:xfrm>
          <a:prstGeom prst="rect">
            <a:avLst/>
          </a:prstGeom>
          <a:solidFill>
            <a:srgbClr val="FFC000"/>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eaLnBrk="1" hangingPunct="1"/>
            <a:r>
              <a:rPr lang="ja-JP" altLang="en-US" sz="4800" kern="0" dirty="0"/>
              <a:t>前提状況（概略）</a:t>
            </a:r>
            <a:r>
              <a:rPr lang="ja-JP" altLang="en-US" sz="3600" kern="0" dirty="0"/>
              <a:t>　</a:t>
            </a:r>
          </a:p>
        </p:txBody>
      </p:sp>
    </p:spTree>
    <p:extLst>
      <p:ext uri="{BB962C8B-B14F-4D97-AF65-F5344CB8AC3E}">
        <p14:creationId xmlns:p14="http://schemas.microsoft.com/office/powerpoint/2010/main" val="3886389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14</a:t>
            </a:fld>
            <a:endParaRPr lang="en-US" altLang="ja-JP" sz="1400" dirty="0"/>
          </a:p>
        </p:txBody>
      </p:sp>
      <p:sp>
        <p:nvSpPr>
          <p:cNvPr id="15363" name="Rectangle 2"/>
          <p:cNvSpPr>
            <a:spLocks noGrp="1" noChangeArrowheads="1"/>
          </p:cNvSpPr>
          <p:nvPr>
            <p:ph type="title" idx="4294967295"/>
          </p:nvPr>
        </p:nvSpPr>
        <p:spPr>
          <a:xfrm>
            <a:off x="0" y="11988"/>
            <a:ext cx="9144000" cy="1129751"/>
          </a:xfrm>
          <a:solidFill>
            <a:srgbClr val="FFC000"/>
          </a:solidFill>
        </p:spPr>
        <p:txBody>
          <a:bodyPr/>
          <a:lstStyle/>
          <a:p>
            <a:pPr eaLnBrk="1" hangingPunct="1"/>
            <a:r>
              <a:rPr lang="ja-JP" altLang="en-US" sz="4800" dirty="0"/>
              <a:t>進め方</a:t>
            </a:r>
            <a:r>
              <a:rPr lang="ja-JP" altLang="en-US" sz="3600" dirty="0"/>
              <a:t>（この後練習）</a:t>
            </a:r>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251520" y="1282258"/>
            <a:ext cx="8640960" cy="5427127"/>
          </a:xfrm>
          <a:prstGeom prst="rect">
            <a:avLst/>
          </a:prstGeom>
          <a:noFill/>
        </p:spPr>
        <p:txBody>
          <a:bodyPr wrap="square">
            <a:spAutoFit/>
          </a:bodyPr>
          <a:lstStyle/>
          <a:p>
            <a:pPr marL="457200" indent="-457200">
              <a:lnSpc>
                <a:spcPts val="2600"/>
              </a:lnSpc>
              <a:buFont typeface="+mj-ea"/>
              <a:buAutoNum type="circleNumDbPlain"/>
            </a:pPr>
            <a:r>
              <a:rPr lang="ja-JP" altLang="en-US" sz="2200" dirty="0"/>
              <a:t>状況付与役は、デジタル時計を見ながら、シナリオ一覧表（自分用）に記載された時間に応じて付与・対応カード（白）を本部班に渡してください。</a:t>
            </a:r>
            <a:endParaRPr lang="en-US" altLang="ja-JP" sz="2200" dirty="0"/>
          </a:p>
          <a:p>
            <a:pPr marL="457200" indent="-457200">
              <a:lnSpc>
                <a:spcPts val="2600"/>
              </a:lnSpc>
              <a:buFont typeface="+mj-ea"/>
              <a:buAutoNum type="circleNumDbPlain"/>
            </a:pPr>
            <a:r>
              <a:rPr lang="ja-JP" altLang="en-US" sz="2200" dirty="0"/>
              <a:t>状況付与役は、「「選択カード　赤（紫）」を引かせる。」という付与・対応カードについては本部班に声をかけ、付与・対応カード（赤）又は（紫）の山から１枚を本部班に引かせてください。</a:t>
            </a:r>
            <a:endParaRPr lang="en-US" altLang="ja-JP" sz="2200" dirty="0"/>
          </a:p>
          <a:p>
            <a:pPr marL="457200" indent="-457200">
              <a:lnSpc>
                <a:spcPts val="2600"/>
              </a:lnSpc>
              <a:buFont typeface="+mj-ea"/>
              <a:buAutoNum type="circleNumDbPlain"/>
            </a:pPr>
            <a:r>
              <a:rPr lang="ja-JP" altLang="en-US" sz="2200" dirty="0"/>
              <a:t>本部班は、カードを受けて、必要な対応を考え「対応」欄に記入するとともに、必要に応じて地図や避難情報発出表などに情報を整理してください。場合によっては家族を避難させてください。</a:t>
            </a:r>
            <a:endParaRPr lang="en-US" altLang="ja-JP" sz="2200" dirty="0"/>
          </a:p>
          <a:p>
            <a:pPr marL="457200" indent="-457200">
              <a:lnSpc>
                <a:spcPts val="2600"/>
              </a:lnSpc>
              <a:buFont typeface="+mj-ea"/>
              <a:buAutoNum type="circleNumDbPlain"/>
            </a:pPr>
            <a:r>
              <a:rPr lang="ja-JP" altLang="en-US" sz="2200" dirty="0"/>
              <a:t>「対応」を記入した付与・対応カードは、状況付与役のところにある「処理済みトレイ」に入れていってください。「対応」が済んでいないカード（後回しにするカードなど）は、「未処理トレイ」に入れてください。</a:t>
            </a:r>
            <a:endParaRPr lang="en-US" altLang="ja-JP" sz="2200" dirty="0"/>
          </a:p>
          <a:p>
            <a:pPr marL="457200" indent="-457200">
              <a:lnSpc>
                <a:spcPts val="2600"/>
              </a:lnSpc>
              <a:buFont typeface="+mj-ea"/>
              <a:buAutoNum type="circleNumDbPlain"/>
            </a:pPr>
            <a:r>
              <a:rPr lang="ja-JP" altLang="en-US" sz="2200" dirty="0"/>
              <a:t>状況付与役は「処理済みトレイ」に入っている付与・対応カードの対応欄を確認し、シナリオ一覧表のポイント欄を参考にして、評価欄に「◎」「〇」「△」「</a:t>
            </a:r>
            <a:r>
              <a:rPr lang="en-US" altLang="ja-JP" sz="2200" dirty="0"/>
              <a:t>×</a:t>
            </a:r>
            <a:r>
              <a:rPr lang="ja-JP" altLang="en-US" sz="2200" dirty="0"/>
              <a:t>」「？」を記入してください。記入が終わったら、「処理済みトレイ」に戻してください。</a:t>
            </a:r>
            <a:endParaRPr lang="en-US" altLang="ja-JP" sz="2200" dirty="0"/>
          </a:p>
        </p:txBody>
      </p:sp>
    </p:spTree>
    <p:extLst>
      <p:ext uri="{BB962C8B-B14F-4D97-AF65-F5344CB8AC3E}">
        <p14:creationId xmlns:p14="http://schemas.microsoft.com/office/powerpoint/2010/main" val="692199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15</a:t>
            </a:fld>
            <a:endParaRPr lang="en-US" altLang="ja-JP" sz="1400" dirty="0"/>
          </a:p>
        </p:txBody>
      </p:sp>
      <p:sp>
        <p:nvSpPr>
          <p:cNvPr id="15363" name="Rectangle 2"/>
          <p:cNvSpPr>
            <a:spLocks noGrp="1" noChangeArrowheads="1"/>
          </p:cNvSpPr>
          <p:nvPr>
            <p:ph type="title" idx="4294967295"/>
          </p:nvPr>
        </p:nvSpPr>
        <p:spPr>
          <a:xfrm>
            <a:off x="0" y="11988"/>
            <a:ext cx="9144000" cy="1256772"/>
          </a:xfrm>
          <a:solidFill>
            <a:srgbClr val="FFC000"/>
          </a:solidFill>
        </p:spPr>
        <p:txBody>
          <a:bodyPr/>
          <a:lstStyle/>
          <a:p>
            <a:pPr eaLnBrk="1" hangingPunct="1"/>
            <a:r>
              <a:rPr lang="ja-JP" altLang="en-US" sz="4800" dirty="0"/>
              <a:t>練習１</a:t>
            </a:r>
            <a:endParaRPr lang="ja-JP" altLang="en-US" sz="2400" dirty="0"/>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251520" y="1268760"/>
            <a:ext cx="8640960" cy="5632311"/>
          </a:xfrm>
          <a:prstGeom prst="rect">
            <a:avLst/>
          </a:prstGeom>
          <a:noFill/>
        </p:spPr>
        <p:txBody>
          <a:bodyPr wrap="square">
            <a:spAutoFit/>
          </a:bodyPr>
          <a:lstStyle/>
          <a:p>
            <a:pPr marL="342900" indent="-342900">
              <a:buFont typeface="Wingdings" panose="05000000000000000000" pitchFamily="2" charset="2"/>
              <a:buChar char="l"/>
            </a:pPr>
            <a:r>
              <a:rPr lang="ja-JP" altLang="en-US" dirty="0"/>
              <a:t>状況付与役は、付与・対応カード（練習）を本部班に渡してください。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本部班は、カードを受けて、必要な対応を検討し「対応」欄に油性ペン（色は任意）で記入してください。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「対応」を記入した付与・対応カードは、「処理済みトレイ」に入れてください。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状況付与役は、「処理済みトレイ」に入った付与・対応カードを確認し、評価欄に「◎」「〇」「△」「</a:t>
            </a:r>
            <a:r>
              <a:rPr lang="en-US" altLang="ja-JP" dirty="0"/>
              <a:t>×</a:t>
            </a:r>
            <a:r>
              <a:rPr lang="ja-JP" altLang="en-US" dirty="0"/>
              <a:t>」「？」を記入してください。記入が終わったら、「処理済みトレイ」に戻してください。</a:t>
            </a:r>
            <a:endParaRPr lang="en-US" altLang="ja-JP" dirty="0"/>
          </a:p>
        </p:txBody>
      </p:sp>
      <p:sp>
        <p:nvSpPr>
          <p:cNvPr id="2" name="テキスト ボックス 1">
            <a:extLst>
              <a:ext uri="{FF2B5EF4-FFF2-40B4-BE49-F238E27FC236}">
                <a16:creationId xmlns:a16="http://schemas.microsoft.com/office/drawing/2014/main" id="{2E2C8E5E-1B66-A9F5-A444-24A487327C02}"/>
              </a:ext>
            </a:extLst>
          </p:cNvPr>
          <p:cNvSpPr txBox="1"/>
          <p:nvPr/>
        </p:nvSpPr>
        <p:spPr>
          <a:xfrm>
            <a:off x="827584" y="3253918"/>
            <a:ext cx="7704856" cy="830997"/>
          </a:xfrm>
          <a:prstGeom prst="rect">
            <a:avLst/>
          </a:prstGeom>
          <a:noFill/>
          <a:ln w="15875">
            <a:solidFill>
              <a:schemeClr val="tx1"/>
            </a:solidFill>
            <a:prstDash val="sysDash"/>
          </a:ln>
        </p:spPr>
        <p:txBody>
          <a:bodyPr wrap="square">
            <a:spAutoFit/>
          </a:bodyPr>
          <a:lstStyle/>
          <a:p>
            <a:r>
              <a:rPr lang="ja-JP" altLang="en-US" sz="2400" dirty="0"/>
              <a:t>「対応」の記入例</a:t>
            </a:r>
            <a:endParaRPr lang="en-US" altLang="ja-JP" sz="2400" dirty="0"/>
          </a:p>
          <a:p>
            <a:r>
              <a:rPr lang="ja-JP" altLang="en-US" dirty="0"/>
              <a:t>　・ＦＡＸ番号は　０１２－３４５６－７８９１　だと報告する。　</a:t>
            </a:r>
          </a:p>
        </p:txBody>
      </p:sp>
    </p:spTree>
    <p:extLst>
      <p:ext uri="{BB962C8B-B14F-4D97-AF65-F5344CB8AC3E}">
        <p14:creationId xmlns:p14="http://schemas.microsoft.com/office/powerpoint/2010/main" val="2922132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16</a:t>
            </a:fld>
            <a:endParaRPr lang="en-US" altLang="ja-JP" sz="1400" dirty="0"/>
          </a:p>
        </p:txBody>
      </p:sp>
      <p:sp>
        <p:nvSpPr>
          <p:cNvPr id="15363" name="Rectangle 2"/>
          <p:cNvSpPr>
            <a:spLocks noGrp="1" noChangeArrowheads="1"/>
          </p:cNvSpPr>
          <p:nvPr>
            <p:ph type="title" idx="4294967295"/>
          </p:nvPr>
        </p:nvSpPr>
        <p:spPr>
          <a:xfrm>
            <a:off x="0" y="11988"/>
            <a:ext cx="9144000" cy="1256772"/>
          </a:xfrm>
          <a:solidFill>
            <a:srgbClr val="FFC000"/>
          </a:solidFill>
        </p:spPr>
        <p:txBody>
          <a:bodyPr/>
          <a:lstStyle/>
          <a:p>
            <a:pPr eaLnBrk="1" hangingPunct="1"/>
            <a:r>
              <a:rPr lang="ja-JP" altLang="en-US" sz="4800" dirty="0"/>
              <a:t>練習２</a:t>
            </a:r>
            <a:endParaRPr lang="ja-JP" altLang="en-US" sz="2400" dirty="0"/>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107504" y="1444986"/>
            <a:ext cx="8928992" cy="5262979"/>
          </a:xfrm>
          <a:prstGeom prst="rect">
            <a:avLst/>
          </a:prstGeom>
          <a:noFill/>
        </p:spPr>
        <p:txBody>
          <a:bodyPr wrap="square">
            <a:spAutoFit/>
          </a:bodyPr>
          <a:lstStyle/>
          <a:p>
            <a:pPr marL="342900" indent="-342900">
              <a:buFont typeface="Wingdings" panose="05000000000000000000" pitchFamily="2" charset="2"/>
              <a:buChar char="l"/>
            </a:pPr>
            <a:r>
              <a:rPr lang="ja-JP" altLang="en-US" dirty="0"/>
              <a:t>ゲームの途中で「選択カードです」という付与・対応カードが出てきます。</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その場合、状況付与役はその付与・対応カードを渡すのではなく、「選択カードです」と本部班に声をかけてください。そして、本部班の１人が状況付与役のところに来てください。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本部班の１名は、状況付与役のところにある赤カードから１枚を引き、本部班にもどって班内に共有してください。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（練習なのでその後の以下の対応は省略します。）</a:t>
            </a:r>
            <a:endParaRPr lang="en-US" altLang="ja-JP" dirty="0"/>
          </a:p>
          <a:p>
            <a:r>
              <a:rPr lang="ja-JP" altLang="en-US" dirty="0"/>
              <a:t>　　・本部班は必要な対応を検討し「対応」欄に記入してください。</a:t>
            </a:r>
            <a:endParaRPr lang="en-US" altLang="ja-JP" dirty="0"/>
          </a:p>
          <a:p>
            <a:r>
              <a:rPr lang="ja-JP" altLang="en-US" dirty="0"/>
              <a:t>　　・「対応」を記入した付与・対応カードは、「処理済みトレイ」に入</a:t>
            </a:r>
            <a:br>
              <a:rPr lang="en-US" altLang="ja-JP" dirty="0"/>
            </a:br>
            <a:r>
              <a:rPr lang="ja-JP" altLang="en-US" dirty="0"/>
              <a:t>　　　れていってください。</a:t>
            </a:r>
            <a:endParaRPr lang="en-US" altLang="ja-JP" dirty="0"/>
          </a:p>
        </p:txBody>
      </p:sp>
    </p:spTree>
    <p:extLst>
      <p:ext uri="{BB962C8B-B14F-4D97-AF65-F5344CB8AC3E}">
        <p14:creationId xmlns:p14="http://schemas.microsoft.com/office/powerpoint/2010/main" val="2986314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3954E-46BF-347B-CE3E-102B30E707A3}"/>
            </a:ext>
          </a:extLst>
        </p:cNvPr>
        <p:cNvGrpSpPr/>
        <p:nvPr/>
      </p:nvGrpSpPr>
      <p:grpSpPr>
        <a:xfrm>
          <a:off x="0" y="0"/>
          <a:ext cx="0" cy="0"/>
          <a:chOff x="0" y="0"/>
          <a:chExt cx="0" cy="0"/>
        </a:xfrm>
      </p:grpSpPr>
      <p:sp>
        <p:nvSpPr>
          <p:cNvPr id="15362" name="スライド番号プレースホルダ 5">
            <a:extLst>
              <a:ext uri="{FF2B5EF4-FFF2-40B4-BE49-F238E27FC236}">
                <a16:creationId xmlns:a16="http://schemas.microsoft.com/office/drawing/2014/main" id="{05DE27E0-0BC8-6A3A-2F04-7BADABBBBCD0}"/>
              </a:ext>
            </a:extLst>
          </p:cNvPr>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17</a:t>
            </a:fld>
            <a:endParaRPr lang="en-US" altLang="ja-JP" sz="1400" dirty="0"/>
          </a:p>
        </p:txBody>
      </p:sp>
      <p:sp>
        <p:nvSpPr>
          <p:cNvPr id="15363" name="Rectangle 2">
            <a:extLst>
              <a:ext uri="{FF2B5EF4-FFF2-40B4-BE49-F238E27FC236}">
                <a16:creationId xmlns:a16="http://schemas.microsoft.com/office/drawing/2014/main" id="{8F814AD0-CE22-2379-9388-D94FF37D52C0}"/>
              </a:ext>
            </a:extLst>
          </p:cNvPr>
          <p:cNvSpPr>
            <a:spLocks noGrp="1" noChangeArrowheads="1"/>
          </p:cNvSpPr>
          <p:nvPr>
            <p:ph type="title" idx="4294967295"/>
          </p:nvPr>
        </p:nvSpPr>
        <p:spPr>
          <a:xfrm>
            <a:off x="0" y="11988"/>
            <a:ext cx="9144000" cy="1256772"/>
          </a:xfrm>
          <a:solidFill>
            <a:srgbClr val="FFC000"/>
          </a:solidFill>
        </p:spPr>
        <p:txBody>
          <a:bodyPr/>
          <a:lstStyle/>
          <a:p>
            <a:pPr eaLnBrk="1" hangingPunct="1"/>
            <a:r>
              <a:rPr lang="ja-JP" altLang="en-US" sz="4800" dirty="0"/>
              <a:t>練習（その他）</a:t>
            </a:r>
            <a:endParaRPr lang="ja-JP" altLang="en-US" sz="2400" dirty="0"/>
          </a:p>
        </p:txBody>
      </p:sp>
      <p:sp>
        <p:nvSpPr>
          <p:cNvPr id="4" name="テキスト ボックス 3">
            <a:extLst>
              <a:ext uri="{FF2B5EF4-FFF2-40B4-BE49-F238E27FC236}">
                <a16:creationId xmlns:a16="http://schemas.microsoft.com/office/drawing/2014/main" id="{03E9F90B-5A1A-A2EF-6493-91955ACA9E5A}"/>
              </a:ext>
            </a:extLst>
          </p:cNvPr>
          <p:cNvSpPr txBox="1"/>
          <p:nvPr/>
        </p:nvSpPr>
        <p:spPr>
          <a:xfrm>
            <a:off x="107504" y="1484784"/>
            <a:ext cx="8928992" cy="1200329"/>
          </a:xfrm>
          <a:prstGeom prst="rect">
            <a:avLst/>
          </a:prstGeom>
          <a:noFill/>
        </p:spPr>
        <p:txBody>
          <a:bodyPr wrap="square">
            <a:spAutoFit/>
          </a:bodyPr>
          <a:lstStyle/>
          <a:p>
            <a:pPr marL="342900" indent="-342900">
              <a:buFont typeface="Wingdings" panose="05000000000000000000" pitchFamily="2" charset="2"/>
              <a:buChar char="l"/>
            </a:pPr>
            <a:r>
              <a:rPr lang="ja-JP" altLang="en-US" dirty="0"/>
              <a:t>この他、情報や対応に応じて地図に情報を整理したり、避難情報の発出状況をマグネットで明示してください。場合によっては家族を避難させてください。</a:t>
            </a:r>
            <a:endParaRPr lang="en-US" altLang="ja-JP" dirty="0"/>
          </a:p>
        </p:txBody>
      </p:sp>
    </p:spTree>
    <p:extLst>
      <p:ext uri="{BB962C8B-B14F-4D97-AF65-F5344CB8AC3E}">
        <p14:creationId xmlns:p14="http://schemas.microsoft.com/office/powerpoint/2010/main" val="2667158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スライド番号プレースホルダ 4"/>
          <p:cNvSpPr>
            <a:spLocks noGrp="1"/>
          </p:cNvSpPr>
          <p:nvPr>
            <p:ph type="sldNum" sz="quarter" idx="4294967295"/>
          </p:nvPr>
        </p:nvSpPr>
        <p:spPr>
          <a:xfrm>
            <a:off x="7010400" y="6417469"/>
            <a:ext cx="2133600" cy="440531"/>
          </a:xfrm>
          <a:prstGeom prst="rect">
            <a:avLst/>
          </a:prstGeom>
        </p:spPr>
        <p:txBody>
          <a:bodyPr/>
          <a:lstStyle/>
          <a:p>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fld id="{8DB320D6-7136-46C4-A569-1C8EDC531016}" type="slidenum">
              <a:rPr kumimoji="0" lang="en-US" altLang="ja-JP" sz="1800" b="0" i="0" u="none" strike="noStrike" kern="1200" cap="none" spc="0" normalizeH="0" baseline="0" noProof="0" smtClean="0">
                <a:ln>
                  <a:noFill/>
                </a:ln>
                <a:solidFill>
                  <a:srgbClr val="000000"/>
                </a:solidFill>
                <a:effectLst/>
                <a:uLnTx/>
                <a:uFillTx/>
                <a:latin typeface="ＭＳ Ｐゴシック"/>
                <a:ea typeface="ＭＳ Ｐゴシック"/>
                <a:cs typeface="+mn-cs"/>
              </a:rPr>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t>18</a:t>
            </a:fld>
            <a:endParaRPr kumimoji="0" lang="en-US" altLang="ja-JP" sz="1800" b="0" i="0" u="none" strike="noStrike" kern="1200" cap="none" spc="0" normalizeH="0" baseline="0" noProof="0" dirty="0">
              <a:ln>
                <a:noFill/>
              </a:ln>
              <a:solidFill>
                <a:srgbClr val="000000"/>
              </a:solidFill>
              <a:effectLst/>
              <a:uLnTx/>
              <a:uFillTx/>
              <a:latin typeface="ＭＳ Ｐゴシック"/>
              <a:ea typeface="ＭＳ Ｐゴシック"/>
              <a:cs typeface="+mn-cs"/>
            </a:endParaRPr>
          </a:p>
        </p:txBody>
      </p:sp>
      <p:sp>
        <p:nvSpPr>
          <p:cNvPr id="32771" name="テキスト ボックス 6"/>
          <p:cNvSpPr txBox="1">
            <a:spLocks noChangeArrowheads="1"/>
          </p:cNvSpPr>
          <p:nvPr/>
        </p:nvSpPr>
        <p:spPr bwMode="auto">
          <a:xfrm>
            <a:off x="249867" y="3150802"/>
            <a:ext cx="8686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342900" indent="-342900" defTabSz="449263" eaLnBrk="1" hangingPunct="1">
              <a:spcBef>
                <a:spcPct val="0"/>
              </a:spcBef>
              <a:buFont typeface="Wingdings" panose="05000000000000000000" pitchFamily="2" charset="2"/>
              <a:buChar char="l"/>
              <a:defRPr/>
            </a:pPr>
            <a:r>
              <a:rPr kumimoji="1" lang="ja-JP" altLang="en-US"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「前提条件」を再確認しましょう。</a:t>
            </a:r>
            <a:r>
              <a:rPr kumimoji="1" lang="ja-JP" altLang="en-US" sz="2400" b="0" i="0" u="none" strike="noStrike" kern="1200" cap="none" spc="0" normalizeH="0" baseline="0" noProof="0" dirty="0">
                <a:ln>
                  <a:noFill/>
                </a:ln>
                <a:effectLst/>
                <a:uLnTx/>
                <a:uFillTx/>
                <a:latin typeface="Times New Roman" pitchFamily="18" charset="0"/>
                <a:ea typeface="ＭＳ Ｐゴシック" pitchFamily="50" charset="-128"/>
                <a:cs typeface="+mn-cs"/>
              </a:rPr>
              <a:t>（</a:t>
            </a:r>
            <a:r>
              <a:rPr kumimoji="1" lang="ja-JP" altLang="en-US" sz="2400" b="0" i="0" u="none" strike="noStrike" kern="1200" cap="none" spc="0" normalizeH="0" baseline="0" noProof="0" dirty="0">
                <a:ln>
                  <a:noFill/>
                </a:ln>
                <a:solidFill>
                  <a:srgbClr val="FF0000"/>
                </a:solidFill>
                <a:effectLst/>
                <a:uLnTx/>
                <a:uFillTx/>
                <a:latin typeface="Times New Roman" pitchFamily="18" charset="0"/>
                <a:ea typeface="ＭＳ Ｐゴシック" pitchFamily="50" charset="-128"/>
                <a:cs typeface="+mn-cs"/>
              </a:rPr>
              <a:t>確認：３分</a:t>
            </a:r>
            <a:r>
              <a:rPr kumimoji="1" lang="ja-JP" altLang="en-US" sz="2400" b="0" i="0" u="none" strike="noStrike" kern="1200" cap="none" spc="0" normalizeH="0" baseline="0" noProof="0" dirty="0">
                <a:ln>
                  <a:noFill/>
                </a:ln>
                <a:effectLst/>
                <a:uLnTx/>
                <a:uFillTx/>
                <a:latin typeface="Times New Roman" pitchFamily="18" charset="0"/>
                <a:ea typeface="ＭＳ Ｐゴシック" pitchFamily="50" charset="-128"/>
                <a:cs typeface="+mn-cs"/>
              </a:rPr>
              <a:t>）</a:t>
            </a:r>
            <a:br>
              <a:rPr kumimoji="1" lang="en-US" altLang="ja-JP" sz="2400" b="0" i="0" u="none" strike="noStrike" kern="1200" cap="none" spc="0" normalizeH="0" baseline="0" noProof="0" dirty="0">
                <a:ln>
                  <a:noFill/>
                </a:ln>
                <a:solidFill>
                  <a:srgbClr val="FF0000"/>
                </a:solidFill>
                <a:effectLst/>
                <a:uLnTx/>
                <a:uFillTx/>
                <a:latin typeface="Times New Roman" pitchFamily="18" charset="0"/>
                <a:ea typeface="ＭＳ Ｐゴシック"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・状況付与役は「前提条件カード」を本部班に渡してください。</a:t>
            </a:r>
            <a:br>
              <a:rPr kumimoji="1" lang="en-US" altLang="ja-JP"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・本部班は渡された前提条件の内容をみんなで確認してください。</a:t>
            </a:r>
            <a:endParaRPr kumimoji="1" lang="en-US" altLang="ja-JP"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endParaRPr>
          </a:p>
        </p:txBody>
      </p:sp>
      <p:sp>
        <p:nvSpPr>
          <p:cNvPr id="6" name="タイトル 1"/>
          <p:cNvSpPr txBox="1">
            <a:spLocks/>
          </p:cNvSpPr>
          <p:nvPr/>
        </p:nvSpPr>
        <p:spPr>
          <a:xfrm>
            <a:off x="0" y="599"/>
            <a:ext cx="9144000" cy="1268161"/>
          </a:xfrm>
          <a:prstGeom prst="rect">
            <a:avLst/>
          </a:prstGeom>
          <a:solidFill>
            <a:srgbClr val="FFC000"/>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449263" rtl="0" eaLnBrk="0" fontAlgn="base" latinLnBrk="0" hangingPunct="0">
              <a:lnSpc>
                <a:spcPct val="100000"/>
              </a:lnSpc>
              <a:spcBef>
                <a:spcPct val="0"/>
              </a:spcBef>
              <a:spcAft>
                <a:spcPct val="0"/>
              </a:spcAft>
              <a:buClrTx/>
              <a:buSzTx/>
              <a:buFontTx/>
              <a:buNone/>
              <a:tabLst/>
              <a:defRPr/>
            </a:pPr>
            <a:r>
              <a:rPr kumimoji="1" lang="ja-JP" altLang="en-US" sz="44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rPr>
              <a:t>Ｚ市の状況と前提条件の再確認</a:t>
            </a:r>
            <a:endParaRPr kumimoji="1" lang="en-US" altLang="ja-JP" sz="44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テキスト ボックス 1">
            <a:extLst>
              <a:ext uri="{FF2B5EF4-FFF2-40B4-BE49-F238E27FC236}">
                <a16:creationId xmlns:a16="http://schemas.microsoft.com/office/drawing/2014/main" id="{8AEA5BAC-A422-8553-4498-B7E841B9F9F2}"/>
              </a:ext>
            </a:extLst>
          </p:cNvPr>
          <p:cNvSpPr txBox="1"/>
          <p:nvPr/>
        </p:nvSpPr>
        <p:spPr>
          <a:xfrm>
            <a:off x="249867" y="1799744"/>
            <a:ext cx="8640960" cy="830997"/>
          </a:xfrm>
          <a:prstGeom prst="rect">
            <a:avLst/>
          </a:prstGeom>
          <a:noFill/>
        </p:spPr>
        <p:txBody>
          <a:bodyPr wrap="square">
            <a:spAutoFit/>
          </a:bodyPr>
          <a:lstStyle/>
          <a:p>
            <a:pPr marL="342900" indent="-342900">
              <a:buFont typeface="Wingdings" panose="05000000000000000000" pitchFamily="2" charset="2"/>
              <a:buChar char="l"/>
            </a:pPr>
            <a:r>
              <a:rPr lang="ja-JP" altLang="en-US" dirty="0"/>
              <a:t>Ｚ市基本情報とハザードマップを、お一人お一人でもう一度確認してください（</a:t>
            </a:r>
            <a:r>
              <a:rPr lang="ja-JP" altLang="en-US" dirty="0">
                <a:solidFill>
                  <a:srgbClr val="FF0000"/>
                </a:solidFill>
              </a:rPr>
              <a:t>確認：３分</a:t>
            </a:r>
            <a:r>
              <a:rPr lang="ja-JP" altLang="en-US" dirty="0"/>
              <a:t>）。</a:t>
            </a:r>
            <a:endParaRPr lang="ja-JP" altLang="en-US" sz="2100" dirty="0"/>
          </a:p>
        </p:txBody>
      </p:sp>
    </p:spTree>
    <p:extLst>
      <p:ext uri="{BB962C8B-B14F-4D97-AF65-F5344CB8AC3E}">
        <p14:creationId xmlns:p14="http://schemas.microsoft.com/office/powerpoint/2010/main" val="3355533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19</a:t>
            </a:fld>
            <a:endParaRPr lang="en-US" altLang="ja-JP" sz="1400" dirty="0"/>
          </a:p>
        </p:txBody>
      </p:sp>
      <p:sp>
        <p:nvSpPr>
          <p:cNvPr id="15363" name="Rectangle 2"/>
          <p:cNvSpPr>
            <a:spLocks noGrp="1" noChangeArrowheads="1"/>
          </p:cNvSpPr>
          <p:nvPr>
            <p:ph type="title" idx="4294967295"/>
          </p:nvPr>
        </p:nvSpPr>
        <p:spPr>
          <a:xfrm>
            <a:off x="0" y="-14700"/>
            <a:ext cx="9144000" cy="1283460"/>
          </a:xfrm>
          <a:solidFill>
            <a:srgbClr val="FFC000"/>
          </a:solidFill>
        </p:spPr>
        <p:txBody>
          <a:bodyPr/>
          <a:lstStyle/>
          <a:p>
            <a:pPr eaLnBrk="1" hangingPunct="1"/>
            <a:r>
              <a:rPr lang="ja-JP" altLang="en-US" sz="4800" dirty="0"/>
              <a:t>ゲームの開始</a:t>
            </a:r>
          </a:p>
        </p:txBody>
      </p:sp>
      <p:sp>
        <p:nvSpPr>
          <p:cNvPr id="3" name="テキスト ボックス 2">
            <a:extLst>
              <a:ext uri="{FF2B5EF4-FFF2-40B4-BE49-F238E27FC236}">
                <a16:creationId xmlns:a16="http://schemas.microsoft.com/office/drawing/2014/main" id="{05919EF7-1DDF-B100-A36A-640EE8937D8E}"/>
              </a:ext>
            </a:extLst>
          </p:cNvPr>
          <p:cNvSpPr txBox="1"/>
          <p:nvPr/>
        </p:nvSpPr>
        <p:spPr>
          <a:xfrm>
            <a:off x="534380" y="1628800"/>
            <a:ext cx="8075240" cy="1938992"/>
          </a:xfrm>
          <a:prstGeom prst="rect">
            <a:avLst/>
          </a:prstGeom>
          <a:noFill/>
        </p:spPr>
        <p:txBody>
          <a:bodyPr wrap="square">
            <a:spAutoFit/>
          </a:bodyPr>
          <a:lstStyle/>
          <a:p>
            <a:pPr marL="342900" indent="-342900" defTabSz="449263" eaLnBrk="1" hangingPunct="1">
              <a:spcBef>
                <a:spcPct val="0"/>
              </a:spcBef>
              <a:buFont typeface="Wingdings" panose="05000000000000000000" pitchFamily="2" charset="2"/>
              <a:buChar char="l"/>
              <a:defRPr/>
            </a:pPr>
            <a:r>
              <a:rPr kumimoji="1" lang="ja-JP" altLang="en-US"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ではデジタル時計動画を再生します。</a:t>
            </a:r>
            <a:endParaRPr lang="en-US" altLang="ja-JP" dirty="0">
              <a:solidFill>
                <a:srgbClr val="000000"/>
              </a:solidFill>
            </a:endParaRPr>
          </a:p>
          <a:p>
            <a:pPr marL="342900" indent="-342900" defTabSz="449263" eaLnBrk="1" hangingPunct="1">
              <a:spcBef>
                <a:spcPct val="0"/>
              </a:spcBef>
              <a:buFont typeface="Wingdings" panose="05000000000000000000" pitchFamily="2" charset="2"/>
              <a:buChar char="l"/>
              <a:defRPr/>
            </a:pPr>
            <a:endParaRPr lang="en-US" altLang="ja-JP" dirty="0">
              <a:solidFill>
                <a:srgbClr val="000000"/>
              </a:solidFill>
            </a:endParaRPr>
          </a:p>
          <a:p>
            <a:pPr marL="342900" indent="-342900" defTabSz="449263" eaLnBrk="1" hangingPunct="1">
              <a:spcBef>
                <a:spcPct val="0"/>
              </a:spcBef>
              <a:buFont typeface="Wingdings" panose="05000000000000000000" pitchFamily="2" charset="2"/>
              <a:buChar char="l"/>
              <a:defRPr/>
            </a:pPr>
            <a:r>
              <a:rPr lang="ja-JP" altLang="en-US" dirty="0"/>
              <a:t>状況付与役は、最初の１番のカードを</a:t>
            </a:r>
            <a:r>
              <a:rPr lang="ja-JP" altLang="en-US" dirty="0">
                <a:solidFill>
                  <a:srgbClr val="FF0000"/>
                </a:solidFill>
              </a:rPr>
              <a:t>１１：３０</a:t>
            </a:r>
            <a:r>
              <a:rPr lang="ja-JP" altLang="en-US" dirty="0"/>
              <a:t>に渡して、シナリオ一覧表とデジタル時計を見ながら順次ゲームを進めてください。</a:t>
            </a:r>
          </a:p>
        </p:txBody>
      </p:sp>
    </p:spTree>
    <p:extLst>
      <p:ext uri="{BB962C8B-B14F-4D97-AF65-F5344CB8AC3E}">
        <p14:creationId xmlns:p14="http://schemas.microsoft.com/office/powerpoint/2010/main" val="1829961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 5">
            <a:extLst>
              <a:ext uri="{FF2B5EF4-FFF2-40B4-BE49-F238E27FC236}">
                <a16:creationId xmlns:a16="http://schemas.microsoft.com/office/drawing/2014/main" id="{821BCA06-1678-773A-B012-D4535A06D99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fld id="{C2080D9A-FD25-4644-8CB8-A29F5417CF13}" type="slidenum">
              <a:rPr lang="en-US" altLang="ja-JP" sz="1400" smtClean="0"/>
              <a:pPr>
                <a:spcBef>
                  <a:spcPct val="0"/>
                </a:spcBef>
                <a:buFontTx/>
                <a:buNone/>
              </a:pPr>
              <a:t>2</a:t>
            </a:fld>
            <a:endParaRPr lang="en-US" altLang="ja-JP" sz="1400"/>
          </a:p>
        </p:txBody>
      </p:sp>
      <p:sp>
        <p:nvSpPr>
          <p:cNvPr id="13315" name="Rectangle 2">
            <a:extLst>
              <a:ext uri="{FF2B5EF4-FFF2-40B4-BE49-F238E27FC236}">
                <a16:creationId xmlns:a16="http://schemas.microsoft.com/office/drawing/2014/main" id="{5B5A62CF-C689-5BBC-2269-B7A110BFFCB4}"/>
              </a:ext>
            </a:extLst>
          </p:cNvPr>
          <p:cNvSpPr>
            <a:spLocks noGrp="1" noChangeArrowheads="1"/>
          </p:cNvSpPr>
          <p:nvPr>
            <p:ph type="title"/>
          </p:nvPr>
        </p:nvSpPr>
        <p:spPr>
          <a:xfrm>
            <a:off x="0" y="0"/>
            <a:ext cx="9144000" cy="1143000"/>
          </a:xfrm>
          <a:solidFill>
            <a:srgbClr val="FFC000"/>
          </a:solidFill>
        </p:spPr>
        <p:txBody>
          <a:bodyPr/>
          <a:lstStyle/>
          <a:p>
            <a:pPr eaLnBrk="1" hangingPunct="1"/>
            <a:r>
              <a:rPr lang="ja-JP" altLang="en-US" dirty="0"/>
              <a:t>ゲームの方法（概略）</a:t>
            </a:r>
          </a:p>
        </p:txBody>
      </p:sp>
      <p:sp>
        <p:nvSpPr>
          <p:cNvPr id="5" name="Rectangle 3">
            <a:extLst>
              <a:ext uri="{FF2B5EF4-FFF2-40B4-BE49-F238E27FC236}">
                <a16:creationId xmlns:a16="http://schemas.microsoft.com/office/drawing/2014/main" id="{EF60B831-51B6-8F10-90C2-7F1433A6A5D8}"/>
              </a:ext>
            </a:extLst>
          </p:cNvPr>
          <p:cNvSpPr txBox="1">
            <a:spLocks noChangeArrowheads="1"/>
          </p:cNvSpPr>
          <p:nvPr/>
        </p:nvSpPr>
        <p:spPr bwMode="auto">
          <a:xfrm>
            <a:off x="323528" y="1300103"/>
            <a:ext cx="8496944" cy="2704961"/>
          </a:xfrm>
          <a:prstGeom prst="rect">
            <a:avLst/>
          </a:prstGeom>
          <a:noFill/>
          <a:ln w="9525">
            <a:noFill/>
            <a:miter lim="800000"/>
            <a:headEnd/>
            <a:tailEnd/>
          </a:ln>
        </p:spPr>
        <p:txBody>
          <a:bodyPr/>
          <a:lstStyle/>
          <a:p>
            <a:pPr marL="342900" indent="-342900" eaLnBrk="1" hangingPunct="1">
              <a:spcBef>
                <a:spcPct val="20000"/>
              </a:spcBef>
              <a:buFontTx/>
              <a:buChar char="•"/>
              <a:defRPr/>
            </a:pPr>
            <a:r>
              <a:rPr lang="ja-JP" altLang="en-US" sz="2800" kern="0" dirty="0">
                <a:latin typeface="+mn-lt"/>
                <a:ea typeface="+mn-ea"/>
              </a:rPr>
              <a:t>災害対策本部運営ゲームは、</a:t>
            </a:r>
            <a:r>
              <a:rPr lang="ja-JP" altLang="en-US" sz="2800" kern="0" dirty="0">
                <a:solidFill>
                  <a:srgbClr val="FF0000"/>
                </a:solidFill>
                <a:latin typeface="+mn-lt"/>
                <a:ea typeface="+mn-ea"/>
              </a:rPr>
              <a:t>仮想のまち（Ａ県Ｚ市）</a:t>
            </a:r>
            <a:r>
              <a:rPr lang="ja-JP" altLang="en-US" sz="2800" kern="0" dirty="0">
                <a:latin typeface="+mn-lt"/>
                <a:ea typeface="+mn-ea"/>
              </a:rPr>
              <a:t>の本部班職員（プレーヤー）が、状況付与役（コントローラー）から次々に付与される情報に対応しながら、風水害の警戒期から発災直後にかけての災害対策本部の運営を疑似体験するもの。</a:t>
            </a:r>
          </a:p>
        </p:txBody>
      </p:sp>
      <p:sp>
        <p:nvSpPr>
          <p:cNvPr id="2" name="四角形: 角を丸くする 1">
            <a:extLst>
              <a:ext uri="{FF2B5EF4-FFF2-40B4-BE49-F238E27FC236}">
                <a16:creationId xmlns:a16="http://schemas.microsoft.com/office/drawing/2014/main" id="{FEFADA54-4E69-5994-A8EE-FE1D67E9782E}"/>
              </a:ext>
            </a:extLst>
          </p:cNvPr>
          <p:cNvSpPr/>
          <p:nvPr/>
        </p:nvSpPr>
        <p:spPr>
          <a:xfrm>
            <a:off x="1475656" y="4437112"/>
            <a:ext cx="792088" cy="1963688"/>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状況付与役</a:t>
            </a:r>
          </a:p>
        </p:txBody>
      </p:sp>
      <p:sp>
        <p:nvSpPr>
          <p:cNvPr id="3" name="四角形: 角を丸くする 2">
            <a:extLst>
              <a:ext uri="{FF2B5EF4-FFF2-40B4-BE49-F238E27FC236}">
                <a16:creationId xmlns:a16="http://schemas.microsoft.com/office/drawing/2014/main" id="{345CF1DF-FD65-7AB7-5410-779C04D52DEB}"/>
              </a:ext>
            </a:extLst>
          </p:cNvPr>
          <p:cNvSpPr/>
          <p:nvPr/>
        </p:nvSpPr>
        <p:spPr>
          <a:xfrm>
            <a:off x="4804073" y="4459994"/>
            <a:ext cx="3168352" cy="1735006"/>
          </a:xfrm>
          <a:prstGeom prst="roundRect">
            <a:avLst>
              <a:gd name="adj" fmla="val 6782"/>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dirty="0">
                <a:solidFill>
                  <a:schemeClr val="tx1"/>
                </a:solidFill>
              </a:rPr>
              <a:t>本部班</a:t>
            </a:r>
            <a:endParaRPr kumimoji="1" lang="en-US" altLang="ja-JP" dirty="0">
              <a:solidFill>
                <a:schemeClr val="tx1"/>
              </a:solidFill>
            </a:endParaRPr>
          </a:p>
          <a:p>
            <a:pPr marL="342900" indent="-342900">
              <a:buFont typeface="Wingdings" panose="05000000000000000000" pitchFamily="2" charset="2"/>
              <a:buChar char="l"/>
            </a:pPr>
            <a:r>
              <a:rPr lang="ja-JP" altLang="en-US" sz="2000" dirty="0">
                <a:solidFill>
                  <a:schemeClr val="tx1"/>
                </a:solidFill>
              </a:rPr>
              <a:t>情報の整理（地図）</a:t>
            </a:r>
            <a:endParaRPr lang="en-US" altLang="ja-JP" sz="2000" dirty="0">
              <a:solidFill>
                <a:schemeClr val="tx1"/>
              </a:solidFill>
            </a:endParaRPr>
          </a:p>
          <a:p>
            <a:pPr marL="342900" indent="-342900">
              <a:buFont typeface="Wingdings" panose="05000000000000000000" pitchFamily="2" charset="2"/>
              <a:buChar char="l"/>
            </a:pPr>
            <a:r>
              <a:rPr lang="ja-JP" altLang="en-US" sz="2000" dirty="0">
                <a:solidFill>
                  <a:schemeClr val="tx1"/>
                </a:solidFill>
              </a:rPr>
              <a:t>避難情報発出の判断</a:t>
            </a:r>
            <a:endParaRPr lang="en-US" altLang="ja-JP" sz="2000" dirty="0">
              <a:solidFill>
                <a:schemeClr val="tx1"/>
              </a:solidFill>
            </a:endParaRPr>
          </a:p>
          <a:p>
            <a:pPr marL="342900" indent="-342900">
              <a:buFont typeface="Wingdings" panose="05000000000000000000" pitchFamily="2" charset="2"/>
              <a:buChar char="l"/>
            </a:pPr>
            <a:r>
              <a:rPr lang="ja-JP" altLang="en-US" sz="2000" dirty="0">
                <a:solidFill>
                  <a:schemeClr val="tx1"/>
                </a:solidFill>
              </a:rPr>
              <a:t>対応の検討（付与・対応カードへの書き込み）</a:t>
            </a:r>
            <a:r>
              <a:rPr kumimoji="1" lang="ja-JP" altLang="en-US" sz="2000" dirty="0">
                <a:solidFill>
                  <a:schemeClr val="tx1"/>
                </a:solidFill>
              </a:rPr>
              <a:t>等</a:t>
            </a:r>
          </a:p>
        </p:txBody>
      </p:sp>
      <p:sp>
        <p:nvSpPr>
          <p:cNvPr id="4" name="矢印: 右 3">
            <a:extLst>
              <a:ext uri="{FF2B5EF4-FFF2-40B4-BE49-F238E27FC236}">
                <a16:creationId xmlns:a16="http://schemas.microsoft.com/office/drawing/2014/main" id="{C046305D-905E-F160-BDBC-AC8353745DB1}"/>
              </a:ext>
            </a:extLst>
          </p:cNvPr>
          <p:cNvSpPr/>
          <p:nvPr/>
        </p:nvSpPr>
        <p:spPr>
          <a:xfrm>
            <a:off x="2399329" y="4916956"/>
            <a:ext cx="2304256" cy="648072"/>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FC0A565-46F0-3959-7251-FEB24F102542}"/>
              </a:ext>
            </a:extLst>
          </p:cNvPr>
          <p:cNvSpPr txBox="1"/>
          <p:nvPr/>
        </p:nvSpPr>
        <p:spPr>
          <a:xfrm>
            <a:off x="2383780" y="5677217"/>
            <a:ext cx="2304256" cy="400110"/>
          </a:xfrm>
          <a:prstGeom prst="rect">
            <a:avLst/>
          </a:prstGeom>
          <a:noFill/>
        </p:spPr>
        <p:txBody>
          <a:bodyPr wrap="square" rtlCol="0">
            <a:spAutoFit/>
          </a:bodyPr>
          <a:lstStyle/>
          <a:p>
            <a:pPr marL="268288" indent="-268288">
              <a:buFont typeface="Wingdings" panose="05000000000000000000" pitchFamily="2" charset="2"/>
              <a:buChar char="n"/>
            </a:pPr>
            <a:r>
              <a:rPr kumimoji="1" lang="ja-JP" altLang="en-US" sz="2000" dirty="0"/>
              <a:t>付与・対応カード</a:t>
            </a:r>
          </a:p>
        </p:txBody>
      </p:sp>
    </p:spTree>
    <p:extLst>
      <p:ext uri="{BB962C8B-B14F-4D97-AF65-F5344CB8AC3E}">
        <p14:creationId xmlns:p14="http://schemas.microsoft.com/office/powerpoint/2010/main" val="1022452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20</a:t>
            </a:fld>
            <a:endParaRPr lang="en-US" altLang="ja-JP" sz="1400" dirty="0"/>
          </a:p>
        </p:txBody>
      </p:sp>
      <p:sp>
        <p:nvSpPr>
          <p:cNvPr id="15363" name="Rectangle 2"/>
          <p:cNvSpPr>
            <a:spLocks noGrp="1" noChangeArrowheads="1"/>
          </p:cNvSpPr>
          <p:nvPr>
            <p:ph type="title" idx="4294967295"/>
          </p:nvPr>
        </p:nvSpPr>
        <p:spPr>
          <a:xfrm>
            <a:off x="0" y="-14700"/>
            <a:ext cx="9144000" cy="1283460"/>
          </a:xfrm>
          <a:solidFill>
            <a:srgbClr val="FFC000"/>
          </a:solidFill>
        </p:spPr>
        <p:txBody>
          <a:bodyPr/>
          <a:lstStyle/>
          <a:p>
            <a:pPr eaLnBrk="1" hangingPunct="1"/>
            <a:r>
              <a:rPr lang="ja-JP" altLang="en-US" sz="4800" dirty="0"/>
              <a:t>ゲームの実施</a:t>
            </a:r>
          </a:p>
        </p:txBody>
      </p:sp>
      <p:pic>
        <p:nvPicPr>
          <p:cNvPr id="2" name="図 1">
            <a:extLst>
              <a:ext uri="{FF2B5EF4-FFF2-40B4-BE49-F238E27FC236}">
                <a16:creationId xmlns:a16="http://schemas.microsoft.com/office/drawing/2014/main" id="{9EB1F284-3FEF-AF6B-A0AD-771F18B39B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400" y="2790431"/>
            <a:ext cx="3762823" cy="2822118"/>
          </a:xfrm>
          <a:prstGeom prst="rect">
            <a:avLst/>
          </a:prstGeom>
        </p:spPr>
      </p:pic>
      <p:pic>
        <p:nvPicPr>
          <p:cNvPr id="3" name="図 2">
            <a:extLst>
              <a:ext uri="{FF2B5EF4-FFF2-40B4-BE49-F238E27FC236}">
                <a16:creationId xmlns:a16="http://schemas.microsoft.com/office/drawing/2014/main" id="{E0928E97-3FE9-2C70-229C-1851F66415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026758" y="1951802"/>
            <a:ext cx="3762826" cy="2822120"/>
          </a:xfrm>
          <a:prstGeom prst="rect">
            <a:avLst/>
          </a:prstGeom>
        </p:spPr>
      </p:pic>
      <p:pic>
        <p:nvPicPr>
          <p:cNvPr id="4" name="図 3">
            <a:extLst>
              <a:ext uri="{FF2B5EF4-FFF2-40B4-BE49-F238E27FC236}">
                <a16:creationId xmlns:a16="http://schemas.microsoft.com/office/drawing/2014/main" id="{533BDB3B-68BB-357B-0DD5-C3F649137E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3169519" y="3583594"/>
            <a:ext cx="3586150" cy="2689613"/>
          </a:xfrm>
          <a:prstGeom prst="rect">
            <a:avLst/>
          </a:prstGeom>
        </p:spPr>
      </p:pic>
    </p:spTree>
    <p:extLst>
      <p:ext uri="{BB962C8B-B14F-4D97-AF65-F5344CB8AC3E}">
        <p14:creationId xmlns:p14="http://schemas.microsoft.com/office/powerpoint/2010/main" val="4269882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202D867-E15A-42B2-8601-AB7D38C2FA57}" type="slidenum">
              <a:rPr kumimoji="1" lang="en-US" altLang="ja-JP" sz="1400" b="0" i="0" u="none" strike="noStrike" kern="1200" cap="none" spc="0" normalizeH="0" baseline="0" noProof="0">
                <a:ln>
                  <a:noFill/>
                </a:ln>
                <a:solidFill>
                  <a:srgbClr val="000000"/>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4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5363" name="Rectangle 2"/>
          <p:cNvSpPr>
            <a:spLocks noGrp="1" noChangeArrowheads="1"/>
          </p:cNvSpPr>
          <p:nvPr>
            <p:ph type="title" idx="4294967295"/>
          </p:nvPr>
        </p:nvSpPr>
        <p:spPr>
          <a:xfrm>
            <a:off x="0" y="0"/>
            <a:ext cx="9144000" cy="1268760"/>
          </a:xfrm>
          <a:solidFill>
            <a:srgbClr val="FFC000"/>
          </a:solidFill>
        </p:spPr>
        <p:txBody>
          <a:bodyPr/>
          <a:lstStyle/>
          <a:p>
            <a:pPr eaLnBrk="1" hangingPunct="1"/>
            <a:r>
              <a:rPr lang="ja-JP" altLang="en-US" sz="4800" dirty="0"/>
              <a:t>ゲームの振り返り</a:t>
            </a:r>
            <a:endParaRPr lang="ja-JP" altLang="en-US" sz="2400" dirty="0"/>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179512" y="1484784"/>
            <a:ext cx="8784976" cy="3785652"/>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r>
              <a:rPr kumimoji="1" lang="ja-JP" altLang="en-US" sz="2400" b="0" i="0" u="none" strike="noStrike" kern="1200" cap="none" spc="0" normalizeH="0" baseline="0" noProof="0" dirty="0">
                <a:ln>
                  <a:noFill/>
                </a:ln>
                <a:effectLst/>
                <a:uLnTx/>
                <a:uFillTx/>
                <a:latin typeface="Times New Roman" panose="02020603050405020304" pitchFamily="18" charset="0"/>
                <a:ea typeface="ＭＳ Ｐゴシック" panose="020B0600070205080204" pitchFamily="50" charset="-128"/>
                <a:cs typeface="+mn-cs"/>
              </a:rPr>
              <a:t>デジタル時計の時刻が　</a:t>
            </a:r>
            <a:r>
              <a:rPr kumimoji="1" lang="ja-JP" altLang="en-US" sz="24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mn-cs"/>
              </a:rPr>
              <a:t>１５：００　</a:t>
            </a:r>
            <a:r>
              <a:rPr kumimoji="1" lang="ja-JP" altLang="en-US" sz="2400" b="0" i="0" u="none" strike="noStrike" kern="1200" cap="none" spc="0" normalizeH="0" baseline="0" noProof="0" dirty="0">
                <a:ln>
                  <a:noFill/>
                </a:ln>
                <a:effectLst/>
                <a:uLnTx/>
                <a:uFillTx/>
                <a:latin typeface="Times New Roman" panose="02020603050405020304" pitchFamily="18" charset="0"/>
                <a:ea typeface="ＭＳ Ｐゴシック" panose="020B0600070205080204" pitchFamily="50" charset="-128"/>
                <a:cs typeface="+mn-cs"/>
              </a:rPr>
              <a:t>になったら、</a:t>
            </a:r>
            <a:r>
              <a:rPr kumimoji="1" lang="ja-JP"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rPr>
              <a:t>状況付与役は「シナリオ一覧表」を本部班員全員に、「振り返り用紙」を本部班に１枚渡してください。</a:t>
            </a:r>
            <a:endParaRPr kumimoji="1" lang="en-US" altLang="ja-JP"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a:p>
            <a:pPr marR="0" lvl="0" algn="l" defTabSz="914400" rtl="0" eaLnBrk="0" fontAlgn="base" latinLnBrk="0" hangingPunct="0">
              <a:lnSpc>
                <a:spcPct val="100000"/>
              </a:lnSpc>
              <a:spcBef>
                <a:spcPct val="0"/>
              </a:spcBef>
              <a:spcAft>
                <a:spcPct val="0"/>
              </a:spcAft>
              <a:buClrTx/>
              <a:buSzTx/>
              <a:tabLst/>
              <a:defRPr/>
            </a:pPr>
            <a:endParaRPr kumimoji="1" lang="en-US" altLang="ja-JP"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r>
              <a:rPr lang="ja-JP" altLang="en-US" dirty="0">
                <a:solidFill>
                  <a:srgbClr val="000000"/>
                </a:solidFill>
              </a:rPr>
              <a:t>状況付与役は、「シナリオ一覧表」の評価欄について、３分程度で本部班員に説明してください。</a:t>
            </a:r>
            <a:endParaRPr lang="en-US" altLang="ja-JP" dirty="0">
              <a:solidFill>
                <a:srgbClr val="000000"/>
              </a:solidFill>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endParaRPr lang="en-US" altLang="ja-JP" dirty="0">
              <a:solidFill>
                <a:srgbClr val="000000"/>
              </a:solidFill>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r>
              <a:rPr lang="ja-JP" altLang="en-US" dirty="0">
                <a:solidFill>
                  <a:srgbClr val="000000"/>
                </a:solidFill>
              </a:rPr>
              <a:t>みんなで（本部班員と状況付与役）、ゲームを振り返って、気づいたことを振り返り用紙に記入してください（</a:t>
            </a:r>
            <a:r>
              <a:rPr lang="ja-JP" altLang="en-US" dirty="0">
                <a:solidFill>
                  <a:srgbClr val="FF0000"/>
                </a:solidFill>
              </a:rPr>
              <a:t>１０分間</a:t>
            </a:r>
            <a:r>
              <a:rPr lang="ja-JP" altLang="en-US" dirty="0">
                <a:solidFill>
                  <a:srgbClr val="000000"/>
                </a:solidFill>
              </a:rPr>
              <a:t>）。その際、</a:t>
            </a:r>
            <a:r>
              <a:rPr lang="ja-JP" altLang="en-US" dirty="0"/>
              <a:t>作成した「対策方針案」や</a:t>
            </a:r>
            <a:r>
              <a:rPr lang="ja-JP" altLang="en-US" dirty="0">
                <a:solidFill>
                  <a:srgbClr val="000000"/>
                </a:solidFill>
              </a:rPr>
              <a:t>「シナリオ一覧表」も参照してください。</a:t>
            </a:r>
            <a:endParaRPr kumimoji="1" lang="ja-JP"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33776166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202D867-E15A-42B2-8601-AB7D38C2FA57}" type="slidenum">
              <a:rPr kumimoji="1" lang="en-US" altLang="ja-JP" sz="1400" b="0" i="0" u="none" strike="noStrike" kern="1200" cap="none" spc="0" normalizeH="0" baseline="0" noProof="0">
                <a:ln>
                  <a:noFill/>
                </a:ln>
                <a:solidFill>
                  <a:srgbClr val="000000"/>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4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5363" name="Rectangle 2"/>
          <p:cNvSpPr>
            <a:spLocks noGrp="1" noChangeArrowheads="1"/>
          </p:cNvSpPr>
          <p:nvPr>
            <p:ph type="title" idx="4294967295"/>
          </p:nvPr>
        </p:nvSpPr>
        <p:spPr>
          <a:xfrm>
            <a:off x="-26640" y="0"/>
            <a:ext cx="9170640" cy="1052736"/>
          </a:xfrm>
          <a:solidFill>
            <a:srgbClr val="FFC000"/>
          </a:solidFill>
        </p:spPr>
        <p:txBody>
          <a:bodyPr/>
          <a:lstStyle/>
          <a:p>
            <a:pPr eaLnBrk="1" hangingPunct="1"/>
            <a:r>
              <a:rPr lang="ja-JP" altLang="en-US" sz="4800" dirty="0"/>
              <a:t>振り返り用紙</a:t>
            </a:r>
            <a:endParaRPr lang="ja-JP" altLang="en-US" sz="2400" dirty="0"/>
          </a:p>
        </p:txBody>
      </p:sp>
      <p:graphicFrame>
        <p:nvGraphicFramePr>
          <p:cNvPr id="2" name="表 2">
            <a:extLst>
              <a:ext uri="{FF2B5EF4-FFF2-40B4-BE49-F238E27FC236}">
                <a16:creationId xmlns:a16="http://schemas.microsoft.com/office/drawing/2014/main" id="{5AF828D8-8F53-E700-7C57-88698FA8AF97}"/>
              </a:ext>
            </a:extLst>
          </p:cNvPr>
          <p:cNvGraphicFramePr>
            <a:graphicFrameLocks noGrp="1"/>
          </p:cNvGraphicFramePr>
          <p:nvPr>
            <p:extLst>
              <p:ext uri="{D42A27DB-BD31-4B8C-83A1-F6EECF244321}">
                <p14:modId xmlns:p14="http://schemas.microsoft.com/office/powerpoint/2010/main" val="1049682829"/>
              </p:ext>
            </p:extLst>
          </p:nvPr>
        </p:nvGraphicFramePr>
        <p:xfrm>
          <a:off x="130188" y="1166180"/>
          <a:ext cx="8856984" cy="5522337"/>
        </p:xfrm>
        <a:graphic>
          <a:graphicData uri="http://schemas.openxmlformats.org/drawingml/2006/table">
            <a:tbl>
              <a:tblPr firstCol="1" bandRow="1">
                <a:tableStyleId>{5940675A-B579-460E-94D1-54222C63F5DA}</a:tableStyleId>
              </a:tblPr>
              <a:tblGrid>
                <a:gridCol w="2952328">
                  <a:extLst>
                    <a:ext uri="{9D8B030D-6E8A-4147-A177-3AD203B41FA5}">
                      <a16:colId xmlns:a16="http://schemas.microsoft.com/office/drawing/2014/main" val="1108642416"/>
                    </a:ext>
                  </a:extLst>
                </a:gridCol>
                <a:gridCol w="5904656">
                  <a:extLst>
                    <a:ext uri="{9D8B030D-6E8A-4147-A177-3AD203B41FA5}">
                      <a16:colId xmlns:a16="http://schemas.microsoft.com/office/drawing/2014/main" val="1954802716"/>
                    </a:ext>
                  </a:extLst>
                </a:gridCol>
              </a:tblGrid>
              <a:tr h="426969">
                <a:tc>
                  <a:txBody>
                    <a:bodyPr/>
                    <a:lstStyle/>
                    <a:p>
                      <a:r>
                        <a:rPr kumimoji="1" lang="ja-JP" altLang="en-US" sz="2400" dirty="0"/>
                        <a:t>実施日・場所</a:t>
                      </a:r>
                    </a:p>
                  </a:txBody>
                  <a:tcPr/>
                </a:tc>
                <a:tc>
                  <a:txBody>
                    <a:bodyPr/>
                    <a:lstStyle/>
                    <a:p>
                      <a:r>
                        <a:rPr kumimoji="1" lang="ja-JP" altLang="en-US" dirty="0"/>
                        <a:t>　　　　　　　年　　月　　日（　）　実施場所：</a:t>
                      </a:r>
                      <a:endParaRPr kumimoji="1" lang="ja-JP" altLang="en-US" u="sng" dirty="0"/>
                    </a:p>
                  </a:txBody>
                  <a:tcPr/>
                </a:tc>
                <a:extLst>
                  <a:ext uri="{0D108BD9-81ED-4DB2-BD59-A6C34878D82A}">
                    <a16:rowId xmlns:a16="http://schemas.microsoft.com/office/drawing/2014/main" val="2505140768"/>
                  </a:ext>
                </a:extLst>
              </a:tr>
              <a:tr h="426969">
                <a:tc rowSpan="2">
                  <a:txBody>
                    <a:bodyPr/>
                    <a:lstStyle/>
                    <a:p>
                      <a:r>
                        <a:rPr kumimoji="1" lang="ja-JP" altLang="en-US" sz="2400" dirty="0"/>
                        <a:t>参加者</a:t>
                      </a:r>
                    </a:p>
                  </a:txBody>
                  <a:tcPr/>
                </a:tc>
                <a:tc>
                  <a:txBody>
                    <a:bodyPr/>
                    <a:lstStyle/>
                    <a:p>
                      <a:r>
                        <a:rPr kumimoji="1" lang="ja-JP" altLang="en-US" dirty="0"/>
                        <a:t>本部班：</a:t>
                      </a:r>
                      <a:endParaRPr kumimoji="1" lang="en-US" altLang="ja-JP" dirty="0"/>
                    </a:p>
                  </a:txBody>
                  <a:tcPr/>
                </a:tc>
                <a:extLst>
                  <a:ext uri="{0D108BD9-81ED-4DB2-BD59-A6C34878D82A}">
                    <a16:rowId xmlns:a16="http://schemas.microsoft.com/office/drawing/2014/main" val="738983391"/>
                  </a:ext>
                </a:extLst>
              </a:tr>
              <a:tr h="426969">
                <a:tc vMerge="1">
                  <a:txBody>
                    <a:bodyPr/>
                    <a:lstStyle/>
                    <a:p>
                      <a:endParaRPr kumimoji="1" lang="ja-JP" altLang="en-US" dirty="0"/>
                    </a:p>
                  </a:txBody>
                  <a:tcPr/>
                </a:tc>
                <a:tc>
                  <a:txBody>
                    <a:bodyPr/>
                    <a:lstStyle/>
                    <a:p>
                      <a:r>
                        <a:rPr kumimoji="1" lang="ja-JP" altLang="en-US" dirty="0"/>
                        <a:t>状況付与役：</a:t>
                      </a:r>
                    </a:p>
                  </a:txBody>
                  <a:tcPr/>
                </a:tc>
                <a:extLst>
                  <a:ext uri="{0D108BD9-81ED-4DB2-BD59-A6C34878D82A}">
                    <a16:rowId xmlns:a16="http://schemas.microsoft.com/office/drawing/2014/main" val="2037127041"/>
                  </a:ext>
                </a:extLst>
              </a:tr>
              <a:tr h="4211199">
                <a:tc>
                  <a:txBody>
                    <a:bodyPr/>
                    <a:lstStyle/>
                    <a:p>
                      <a:r>
                        <a:rPr kumimoji="1" lang="ja-JP" altLang="en-US" sz="2400" dirty="0"/>
                        <a:t>気づき</a:t>
                      </a:r>
                      <a:endParaRPr kumimoji="1" lang="en-US" altLang="ja-JP" sz="2400" dirty="0"/>
                    </a:p>
                    <a:p>
                      <a:endParaRPr kumimoji="1" lang="en-US" altLang="ja-JP" sz="2400" dirty="0"/>
                    </a:p>
                    <a:p>
                      <a:r>
                        <a:rPr kumimoji="1" lang="ja-JP" altLang="en-US" sz="1800" dirty="0"/>
                        <a:t>（振り返りポイント例）</a:t>
                      </a:r>
                      <a:endParaRPr kumimoji="1" lang="en-US" altLang="ja-JP" sz="1800" dirty="0"/>
                    </a:p>
                    <a:p>
                      <a:r>
                        <a:rPr kumimoji="1" lang="ja-JP" altLang="en-US" dirty="0"/>
                        <a:t>：役割分担はこれでよかったか？</a:t>
                      </a:r>
                    </a:p>
                    <a:p>
                      <a:r>
                        <a:rPr kumimoji="1" lang="ja-JP" altLang="en-US" dirty="0"/>
                        <a:t>：避難指示等のタイミングは適切だったか？</a:t>
                      </a:r>
                    </a:p>
                    <a:p>
                      <a:r>
                        <a:rPr kumimoji="1" lang="ja-JP" altLang="en-US" dirty="0"/>
                        <a:t>：もっとうまく対応する工夫はないか？</a:t>
                      </a:r>
                    </a:p>
                    <a:p>
                      <a:r>
                        <a:rPr kumimoji="1" lang="ja-JP" altLang="en-US" dirty="0"/>
                        <a:t>：地元の防災体制の強化に活かせることはないか？</a:t>
                      </a:r>
                      <a:endParaRPr kumimoji="1" lang="en-US" altLang="ja-JP" dirty="0"/>
                    </a:p>
                    <a:p>
                      <a:r>
                        <a:rPr kumimoji="1" lang="ja-JP" altLang="en-US" dirty="0"/>
                        <a:t>：家族は無事か？</a:t>
                      </a:r>
                    </a:p>
                    <a:p>
                      <a:endParaRPr kumimoji="1" lang="en-US" altLang="ja-JP" dirty="0"/>
                    </a:p>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038037889"/>
                  </a:ext>
                </a:extLst>
              </a:tr>
            </a:tbl>
          </a:graphicData>
        </a:graphic>
      </p:graphicFrame>
    </p:spTree>
    <p:extLst>
      <p:ext uri="{BB962C8B-B14F-4D97-AF65-F5344CB8AC3E}">
        <p14:creationId xmlns:p14="http://schemas.microsoft.com/office/powerpoint/2010/main" val="662535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2132FDF-5D2B-F9FD-8596-4C884E0C63BA}"/>
              </a:ext>
            </a:extLst>
          </p:cNvPr>
          <p:cNvSpPr>
            <a:spLocks noGrp="1"/>
          </p:cNvSpPr>
          <p:nvPr>
            <p:ph type="sldNum" sz="quarter" idx="12"/>
          </p:nvPr>
        </p:nvSpPr>
        <p:spPr/>
        <p:txBody>
          <a:bodyPr/>
          <a:lstStyle/>
          <a:p>
            <a:pPr>
              <a:defRPr/>
            </a:pPr>
            <a:fld id="{A59AA90E-AA4B-4F4B-806B-54A3E7A1F52C}" type="slidenum">
              <a:rPr lang="en-US" altLang="ja-JP" smtClean="0"/>
              <a:pPr>
                <a:defRPr/>
              </a:pPr>
              <a:t>3</a:t>
            </a:fld>
            <a:endParaRPr lang="en-US" altLang="ja-JP"/>
          </a:p>
        </p:txBody>
      </p:sp>
      <p:pic>
        <p:nvPicPr>
          <p:cNvPr id="6" name="図 5">
            <a:extLst>
              <a:ext uri="{FF2B5EF4-FFF2-40B4-BE49-F238E27FC236}">
                <a16:creationId xmlns:a16="http://schemas.microsoft.com/office/drawing/2014/main" id="{6E3533B3-38CF-142D-43FD-EA501E1801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46862" y="1679107"/>
            <a:ext cx="5010966" cy="3758225"/>
          </a:xfrm>
          <a:prstGeom prst="rect">
            <a:avLst/>
          </a:prstGeom>
        </p:spPr>
      </p:pic>
      <p:pic>
        <p:nvPicPr>
          <p:cNvPr id="8" name="図 7">
            <a:extLst>
              <a:ext uri="{FF2B5EF4-FFF2-40B4-BE49-F238E27FC236}">
                <a16:creationId xmlns:a16="http://schemas.microsoft.com/office/drawing/2014/main" id="{D5281EBD-2824-6774-8CAC-86354FE887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575496" y="840478"/>
            <a:ext cx="5010969" cy="3758227"/>
          </a:xfrm>
          <a:prstGeom prst="rect">
            <a:avLst/>
          </a:prstGeom>
        </p:spPr>
      </p:pic>
      <p:pic>
        <p:nvPicPr>
          <p:cNvPr id="10" name="図 9">
            <a:extLst>
              <a:ext uri="{FF2B5EF4-FFF2-40B4-BE49-F238E27FC236}">
                <a16:creationId xmlns:a16="http://schemas.microsoft.com/office/drawing/2014/main" id="{36740C6C-9071-928D-7C5A-B6EBD6DDFA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2769534" y="2523548"/>
            <a:ext cx="4775690" cy="3581768"/>
          </a:xfrm>
          <a:prstGeom prst="rect">
            <a:avLst/>
          </a:prstGeom>
        </p:spPr>
      </p:pic>
      <p:sp>
        <p:nvSpPr>
          <p:cNvPr id="11" name="テキスト ボックス 10">
            <a:extLst>
              <a:ext uri="{FF2B5EF4-FFF2-40B4-BE49-F238E27FC236}">
                <a16:creationId xmlns:a16="http://schemas.microsoft.com/office/drawing/2014/main" id="{7DE3CD3F-5CBD-CCFD-E216-7DAB044C447E}"/>
              </a:ext>
            </a:extLst>
          </p:cNvPr>
          <p:cNvSpPr txBox="1"/>
          <p:nvPr/>
        </p:nvSpPr>
        <p:spPr>
          <a:xfrm>
            <a:off x="183905" y="214107"/>
            <a:ext cx="5017961" cy="523220"/>
          </a:xfrm>
          <a:prstGeom prst="rect">
            <a:avLst/>
          </a:prstGeom>
          <a:solidFill>
            <a:schemeClr val="accent1"/>
          </a:solidFill>
        </p:spPr>
        <p:txBody>
          <a:bodyPr wrap="square" rtlCol="0">
            <a:spAutoFit/>
          </a:bodyPr>
          <a:lstStyle/>
          <a:p>
            <a:pPr marL="342900" indent="-342900">
              <a:buFont typeface="Wingdings" panose="05000000000000000000" pitchFamily="2" charset="2"/>
              <a:buChar char="n"/>
            </a:pPr>
            <a:r>
              <a:rPr kumimoji="1" lang="ja-JP" altLang="en-US" sz="2800" dirty="0"/>
              <a:t>付与・対応カード　書き込み例</a:t>
            </a:r>
          </a:p>
        </p:txBody>
      </p:sp>
    </p:spTree>
    <p:extLst>
      <p:ext uri="{BB962C8B-B14F-4D97-AF65-F5344CB8AC3E}">
        <p14:creationId xmlns:p14="http://schemas.microsoft.com/office/powerpoint/2010/main" val="1718425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4</a:t>
            </a:fld>
            <a:endParaRPr lang="en-US" altLang="ja-JP" sz="1400" dirty="0"/>
          </a:p>
        </p:txBody>
      </p:sp>
      <p:sp>
        <p:nvSpPr>
          <p:cNvPr id="15363" name="Rectangle 2"/>
          <p:cNvSpPr>
            <a:spLocks noGrp="1" noChangeArrowheads="1"/>
          </p:cNvSpPr>
          <p:nvPr>
            <p:ph type="title" idx="4294967295"/>
          </p:nvPr>
        </p:nvSpPr>
        <p:spPr>
          <a:xfrm>
            <a:off x="0" y="0"/>
            <a:ext cx="9119136" cy="1293610"/>
          </a:xfrm>
          <a:solidFill>
            <a:srgbClr val="FFC000"/>
          </a:solidFill>
        </p:spPr>
        <p:txBody>
          <a:bodyPr/>
          <a:lstStyle/>
          <a:p>
            <a:pPr eaLnBrk="1" hangingPunct="1"/>
            <a:r>
              <a:rPr lang="ja-JP" altLang="en-US" sz="4800" dirty="0"/>
              <a:t>ゲームの配置（基本形）</a:t>
            </a:r>
          </a:p>
        </p:txBody>
      </p:sp>
      <p:sp>
        <p:nvSpPr>
          <p:cNvPr id="10" name="楕円 9">
            <a:extLst>
              <a:ext uri="{FF2B5EF4-FFF2-40B4-BE49-F238E27FC236}">
                <a16:creationId xmlns:a16="http://schemas.microsoft.com/office/drawing/2014/main" id="{0FB76369-0B5F-27B5-001D-CD2618FBAEBD}"/>
              </a:ext>
            </a:extLst>
          </p:cNvPr>
          <p:cNvSpPr/>
          <p:nvPr/>
        </p:nvSpPr>
        <p:spPr>
          <a:xfrm>
            <a:off x="929158" y="3530645"/>
            <a:ext cx="1525664" cy="107622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状況付与役</a:t>
            </a:r>
          </a:p>
        </p:txBody>
      </p:sp>
      <p:sp>
        <p:nvSpPr>
          <p:cNvPr id="6" name="正方形/長方形 5">
            <a:extLst>
              <a:ext uri="{FF2B5EF4-FFF2-40B4-BE49-F238E27FC236}">
                <a16:creationId xmlns:a16="http://schemas.microsoft.com/office/drawing/2014/main" id="{7E1C5AC9-B78D-FA43-B84C-E3FE45EF124B}"/>
              </a:ext>
            </a:extLst>
          </p:cNvPr>
          <p:cNvSpPr/>
          <p:nvPr/>
        </p:nvSpPr>
        <p:spPr>
          <a:xfrm>
            <a:off x="2490226" y="2852936"/>
            <a:ext cx="720080" cy="233209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77B40F67-6530-67E9-F33F-94A25AFECF69}"/>
              </a:ext>
            </a:extLst>
          </p:cNvPr>
          <p:cNvSpPr txBox="1"/>
          <p:nvPr/>
        </p:nvSpPr>
        <p:spPr>
          <a:xfrm>
            <a:off x="3438484" y="1816624"/>
            <a:ext cx="1224136" cy="461665"/>
          </a:xfrm>
          <a:prstGeom prst="rect">
            <a:avLst/>
          </a:prstGeom>
          <a:solidFill>
            <a:srgbClr val="FFC000"/>
          </a:solidFill>
        </p:spPr>
        <p:txBody>
          <a:bodyPr wrap="square" rtlCol="0">
            <a:spAutoFit/>
          </a:bodyPr>
          <a:lstStyle/>
          <a:p>
            <a:pPr algn="ctr"/>
            <a:r>
              <a:rPr kumimoji="1" lang="ja-JP" altLang="en-US" dirty="0"/>
              <a:t>本部班</a:t>
            </a:r>
          </a:p>
        </p:txBody>
      </p:sp>
      <p:sp>
        <p:nvSpPr>
          <p:cNvPr id="5" name="正方形/長方形 4">
            <a:extLst>
              <a:ext uri="{FF2B5EF4-FFF2-40B4-BE49-F238E27FC236}">
                <a16:creationId xmlns:a16="http://schemas.microsoft.com/office/drawing/2014/main" id="{E1E89CC3-D3BD-6045-EF14-6C971467A062}"/>
              </a:ext>
            </a:extLst>
          </p:cNvPr>
          <p:cNvSpPr/>
          <p:nvPr/>
        </p:nvSpPr>
        <p:spPr>
          <a:xfrm>
            <a:off x="3245710" y="3089097"/>
            <a:ext cx="2570223" cy="186293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C288DA64-828A-3C32-1529-8E6BF4272D5D}"/>
              </a:ext>
            </a:extLst>
          </p:cNvPr>
          <p:cNvSpPr/>
          <p:nvPr/>
        </p:nvSpPr>
        <p:spPr>
          <a:xfrm>
            <a:off x="6031957" y="4132034"/>
            <a:ext cx="835748" cy="476250"/>
          </a:xfrm>
          <a:prstGeom prst="ellipse">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12" name="楕円 11">
            <a:extLst>
              <a:ext uri="{FF2B5EF4-FFF2-40B4-BE49-F238E27FC236}">
                <a16:creationId xmlns:a16="http://schemas.microsoft.com/office/drawing/2014/main" id="{D5EB35BF-2B40-A322-9F48-3189D8578982}"/>
              </a:ext>
            </a:extLst>
          </p:cNvPr>
          <p:cNvSpPr/>
          <p:nvPr/>
        </p:nvSpPr>
        <p:spPr>
          <a:xfrm>
            <a:off x="3438484" y="2551498"/>
            <a:ext cx="876193" cy="476250"/>
          </a:xfrm>
          <a:prstGeom prst="ellipse">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13" name="楕円 12">
            <a:extLst>
              <a:ext uri="{FF2B5EF4-FFF2-40B4-BE49-F238E27FC236}">
                <a16:creationId xmlns:a16="http://schemas.microsoft.com/office/drawing/2014/main" id="{F7810FFB-8C9F-7AC2-B8FC-7D43D85AC679}"/>
              </a:ext>
            </a:extLst>
          </p:cNvPr>
          <p:cNvSpPr/>
          <p:nvPr/>
        </p:nvSpPr>
        <p:spPr>
          <a:xfrm>
            <a:off x="5975089" y="3407361"/>
            <a:ext cx="876193" cy="476250"/>
          </a:xfrm>
          <a:prstGeom prst="ellipse">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14" name="楕円 13">
            <a:extLst>
              <a:ext uri="{FF2B5EF4-FFF2-40B4-BE49-F238E27FC236}">
                <a16:creationId xmlns:a16="http://schemas.microsoft.com/office/drawing/2014/main" id="{4525B22E-EB8E-458B-A9CF-ED272F896A89}"/>
              </a:ext>
            </a:extLst>
          </p:cNvPr>
          <p:cNvSpPr/>
          <p:nvPr/>
        </p:nvSpPr>
        <p:spPr>
          <a:xfrm>
            <a:off x="4823150" y="5040865"/>
            <a:ext cx="876193" cy="476250"/>
          </a:xfrm>
          <a:prstGeom prst="ellipse">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15" name="楕円 14">
            <a:extLst>
              <a:ext uri="{FF2B5EF4-FFF2-40B4-BE49-F238E27FC236}">
                <a16:creationId xmlns:a16="http://schemas.microsoft.com/office/drawing/2014/main" id="{3266A3E6-74E9-C9A7-DF87-B65DBA773014}"/>
              </a:ext>
            </a:extLst>
          </p:cNvPr>
          <p:cNvSpPr/>
          <p:nvPr/>
        </p:nvSpPr>
        <p:spPr>
          <a:xfrm>
            <a:off x="4823149" y="2551498"/>
            <a:ext cx="876193" cy="476250"/>
          </a:xfrm>
          <a:prstGeom prst="ellipse">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16" name="楕円 15">
            <a:extLst>
              <a:ext uri="{FF2B5EF4-FFF2-40B4-BE49-F238E27FC236}">
                <a16:creationId xmlns:a16="http://schemas.microsoft.com/office/drawing/2014/main" id="{B7EB4E6B-C872-D512-BA56-A9BF8AA857F0}"/>
              </a:ext>
            </a:extLst>
          </p:cNvPr>
          <p:cNvSpPr/>
          <p:nvPr/>
        </p:nvSpPr>
        <p:spPr>
          <a:xfrm>
            <a:off x="3511076" y="5034093"/>
            <a:ext cx="876193" cy="476250"/>
          </a:xfrm>
          <a:prstGeom prst="ellipse">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9" name="正方形/長方形 8">
            <a:extLst>
              <a:ext uri="{FF2B5EF4-FFF2-40B4-BE49-F238E27FC236}">
                <a16:creationId xmlns:a16="http://schemas.microsoft.com/office/drawing/2014/main" id="{282C50F1-CB1B-3A0B-43AB-3F120A7FBDFD}"/>
              </a:ext>
            </a:extLst>
          </p:cNvPr>
          <p:cNvSpPr/>
          <p:nvPr/>
        </p:nvSpPr>
        <p:spPr>
          <a:xfrm>
            <a:off x="3685265" y="3469496"/>
            <a:ext cx="1748606" cy="108012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Ｚ市地図</a:t>
            </a:r>
          </a:p>
        </p:txBody>
      </p:sp>
    </p:spTree>
    <p:extLst>
      <p:ext uri="{BB962C8B-B14F-4D97-AF65-F5344CB8AC3E}">
        <p14:creationId xmlns:p14="http://schemas.microsoft.com/office/powerpoint/2010/main" val="461281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6E0EB9-1ED3-3D8E-7E4F-47F16AFBBC6B}"/>
            </a:ext>
          </a:extLst>
        </p:cNvPr>
        <p:cNvGrpSpPr/>
        <p:nvPr/>
      </p:nvGrpSpPr>
      <p:grpSpPr>
        <a:xfrm>
          <a:off x="0" y="0"/>
          <a:ext cx="0" cy="0"/>
          <a:chOff x="0" y="0"/>
          <a:chExt cx="0" cy="0"/>
        </a:xfrm>
      </p:grpSpPr>
      <p:sp>
        <p:nvSpPr>
          <p:cNvPr id="24580" name="スライド番号プレースホルダ 4">
            <a:extLst>
              <a:ext uri="{FF2B5EF4-FFF2-40B4-BE49-F238E27FC236}">
                <a16:creationId xmlns:a16="http://schemas.microsoft.com/office/drawing/2014/main" id="{D69F30B3-1582-AB82-DF79-91606B124365}"/>
              </a:ext>
            </a:extLst>
          </p:cNvPr>
          <p:cNvSpPr>
            <a:spLocks noGrp="1"/>
          </p:cNvSpPr>
          <p:nvPr>
            <p:ph type="sldNum" sz="quarter" idx="4294967295"/>
          </p:nvPr>
        </p:nvSpPr>
        <p:spPr>
          <a:xfrm>
            <a:off x="7010400" y="6417469"/>
            <a:ext cx="2133600" cy="440531"/>
          </a:xfrm>
          <a:prstGeom prst="rect">
            <a:avLst/>
          </a:prstGeom>
        </p:spPr>
        <p:txBody>
          <a:bodyPr/>
          <a:lstStyle/>
          <a:p>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fld id="{8DB320D6-7136-46C4-A569-1C8EDC531016}" type="slidenum">
              <a:rPr kumimoji="0" lang="en-US" altLang="ja-JP" sz="1800" b="0" i="0" u="none" strike="noStrike" kern="1200" cap="none" spc="0" normalizeH="0" baseline="0" noProof="0" smtClean="0">
                <a:ln>
                  <a:noFill/>
                </a:ln>
                <a:solidFill>
                  <a:srgbClr val="000000"/>
                </a:solidFill>
                <a:effectLst/>
                <a:uLnTx/>
                <a:uFillTx/>
                <a:latin typeface="ＭＳ Ｐゴシック"/>
                <a:ea typeface="ＭＳ Ｐゴシック"/>
                <a:cs typeface="+mn-cs"/>
              </a:rPr>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t>5</a:t>
            </a:fld>
            <a:endParaRPr kumimoji="0" lang="en-US" altLang="ja-JP" sz="1800" b="0" i="0" u="none" strike="noStrike" kern="1200" cap="none" spc="0" normalizeH="0" baseline="0" noProof="0" dirty="0">
              <a:ln>
                <a:noFill/>
              </a:ln>
              <a:solidFill>
                <a:srgbClr val="000000"/>
              </a:solidFill>
              <a:effectLst/>
              <a:uLnTx/>
              <a:uFillTx/>
              <a:latin typeface="ＭＳ Ｐゴシック"/>
              <a:ea typeface="ＭＳ Ｐゴシック"/>
              <a:cs typeface="+mn-cs"/>
            </a:endParaRPr>
          </a:p>
        </p:txBody>
      </p:sp>
      <p:sp>
        <p:nvSpPr>
          <p:cNvPr id="32771" name="テキスト ボックス 6">
            <a:extLst>
              <a:ext uri="{FF2B5EF4-FFF2-40B4-BE49-F238E27FC236}">
                <a16:creationId xmlns:a16="http://schemas.microsoft.com/office/drawing/2014/main" id="{76C6E0E7-452E-2D9A-49C0-70FD5ED34FB4}"/>
              </a:ext>
            </a:extLst>
          </p:cNvPr>
          <p:cNvSpPr txBox="1">
            <a:spLocks noChangeArrowheads="1"/>
          </p:cNvSpPr>
          <p:nvPr/>
        </p:nvSpPr>
        <p:spPr bwMode="auto">
          <a:xfrm>
            <a:off x="107504" y="1374755"/>
            <a:ext cx="8928992"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342900" marR="0" lvl="0" indent="-342900" algn="l" defTabSz="449263"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2800" dirty="0">
                <a:solidFill>
                  <a:srgbClr val="000000"/>
                </a:solidFill>
              </a:rPr>
              <a:t>状況付与役を決めてもらいます。</a:t>
            </a:r>
            <a:br>
              <a:rPr lang="en-US" altLang="ja-JP" sz="2800" dirty="0">
                <a:solidFill>
                  <a:srgbClr val="000000"/>
                </a:solidFill>
              </a:rPr>
            </a:br>
            <a:r>
              <a:rPr lang="ja-JP" altLang="en-US" sz="2800" dirty="0">
                <a:solidFill>
                  <a:srgbClr val="000000"/>
                </a:solidFill>
              </a:rPr>
              <a:t>状況付与役には、次の役割を担ってもらいます。</a:t>
            </a:r>
            <a:br>
              <a:rPr lang="en-US" altLang="ja-JP" sz="2800" dirty="0">
                <a:solidFill>
                  <a:srgbClr val="000000"/>
                </a:solidFill>
              </a:rPr>
            </a:br>
            <a:r>
              <a:rPr lang="ja-JP" altLang="en-US" sz="2800" dirty="0">
                <a:solidFill>
                  <a:srgbClr val="000000"/>
                </a:solidFill>
              </a:rPr>
              <a:t>①付与・対応カードを指定された時刻に応じて、本部班</a:t>
            </a:r>
            <a:br>
              <a:rPr lang="en-US" altLang="ja-JP" sz="2800" dirty="0">
                <a:solidFill>
                  <a:srgbClr val="000000"/>
                </a:solidFill>
              </a:rPr>
            </a:br>
            <a:r>
              <a:rPr lang="ja-JP" altLang="en-US" sz="2800" dirty="0">
                <a:solidFill>
                  <a:srgbClr val="000000"/>
                </a:solidFill>
              </a:rPr>
              <a:t>　に渡す。</a:t>
            </a:r>
            <a:br>
              <a:rPr lang="en-US" altLang="ja-JP" sz="2800" dirty="0">
                <a:solidFill>
                  <a:srgbClr val="000000"/>
                </a:solidFill>
              </a:rPr>
            </a:br>
            <a:r>
              <a:rPr lang="ja-JP" altLang="en-US" sz="2800" dirty="0">
                <a:solidFill>
                  <a:srgbClr val="000000"/>
                </a:solidFill>
              </a:rPr>
              <a:t>②対応が記入された付与・対応カードの内容を評価する。</a:t>
            </a:r>
            <a:br>
              <a:rPr lang="en-US" altLang="ja-JP" sz="2800" dirty="0">
                <a:solidFill>
                  <a:srgbClr val="000000"/>
                </a:solidFill>
              </a:rPr>
            </a:br>
            <a:r>
              <a:rPr lang="ja-JP" altLang="en-US" sz="2800" dirty="0">
                <a:solidFill>
                  <a:srgbClr val="000000"/>
                </a:solidFill>
              </a:rPr>
              <a:t>③振り返りの際に、②の内容を本部班に説明する。</a:t>
            </a:r>
            <a:endParaRPr lang="en-US" altLang="ja-JP" sz="2800" dirty="0">
              <a:solidFill>
                <a:srgbClr val="000000"/>
              </a:solidFill>
            </a:endParaRPr>
          </a:p>
          <a:p>
            <a:pPr marL="342900" marR="0" lvl="0" indent="-342900" algn="l" defTabSz="449263" rtl="0" eaLnBrk="1" fontAlgn="base" latinLnBrk="0" hangingPunct="1">
              <a:lnSpc>
                <a:spcPct val="100000"/>
              </a:lnSpc>
              <a:spcBef>
                <a:spcPct val="0"/>
              </a:spcBef>
              <a:spcAft>
                <a:spcPct val="0"/>
              </a:spcAft>
              <a:buClrTx/>
              <a:buSzTx/>
              <a:buFont typeface="Wingdings" panose="05000000000000000000" pitchFamily="2" charset="2"/>
              <a:buChar char="l"/>
              <a:tabLst/>
              <a:defRPr/>
            </a:pPr>
            <a:endParaRPr kumimoji="1" lang="en-US" altLang="ja-JP" sz="28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endParaRPr>
          </a:p>
          <a:p>
            <a:pPr marL="342900" marR="0" lvl="0" indent="-342900" algn="l" defTabSz="449263" rtl="0" eaLnBrk="1" fontAlgn="base" latinLnBrk="0" hangingPunct="1">
              <a:lnSpc>
                <a:spcPct val="100000"/>
              </a:lnSpc>
              <a:spcBef>
                <a:spcPct val="0"/>
              </a:spcBef>
              <a:spcAft>
                <a:spcPct val="0"/>
              </a:spcAft>
              <a:buClrTx/>
              <a:buSzTx/>
              <a:buFont typeface="Wingdings" panose="05000000000000000000" pitchFamily="2" charset="2"/>
              <a:buChar char="l"/>
              <a:tabLst/>
              <a:defRPr/>
            </a:pPr>
            <a:r>
              <a:rPr kumimoji="1" lang="ja-JP" altLang="en-US" sz="28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状況付与役に決まった方は「状況付与役」のプレートが置いてある場所に移動してください。</a:t>
            </a:r>
            <a:endParaRPr kumimoji="1" lang="en-US" altLang="ja-JP" sz="28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endParaRPr>
          </a:p>
          <a:p>
            <a:pPr marL="342900" marR="0" lvl="0" indent="-342900" algn="l" defTabSz="449263" rtl="0" eaLnBrk="1" fontAlgn="base" latinLnBrk="0" hangingPunct="1">
              <a:lnSpc>
                <a:spcPct val="100000"/>
              </a:lnSpc>
              <a:spcBef>
                <a:spcPct val="0"/>
              </a:spcBef>
              <a:spcAft>
                <a:spcPct val="0"/>
              </a:spcAft>
              <a:buClrTx/>
              <a:buSzTx/>
              <a:buFont typeface="Wingdings" panose="05000000000000000000" pitchFamily="2" charset="2"/>
              <a:buChar char="l"/>
              <a:tabLst/>
              <a:defRPr/>
            </a:pPr>
            <a:endParaRPr lang="en-US" altLang="ja-JP" sz="2800" dirty="0">
              <a:solidFill>
                <a:srgbClr val="000000"/>
              </a:solidFill>
            </a:endParaRPr>
          </a:p>
          <a:p>
            <a:pPr marL="342900" marR="0" lvl="0" indent="-342900" algn="l" defTabSz="449263" rtl="0" eaLnBrk="1" fontAlgn="base" latinLnBrk="0" hangingPunct="1">
              <a:lnSpc>
                <a:spcPct val="100000"/>
              </a:lnSpc>
              <a:spcBef>
                <a:spcPct val="0"/>
              </a:spcBef>
              <a:spcAft>
                <a:spcPct val="0"/>
              </a:spcAft>
              <a:buClrTx/>
              <a:buSzTx/>
              <a:buFont typeface="Wingdings" panose="05000000000000000000" pitchFamily="2" charset="2"/>
              <a:buChar char="l"/>
              <a:tabLst/>
              <a:defRPr/>
            </a:pPr>
            <a:r>
              <a:rPr kumimoji="1" lang="ja-JP" altLang="en-US" sz="28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rPr>
              <a:t>状況付与役の方は、テーブルの上の資料は裏返しのままにしておいてください。</a:t>
            </a:r>
            <a:endParaRPr kumimoji="1" lang="en-US" altLang="ja-JP"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endParaRPr>
          </a:p>
        </p:txBody>
      </p:sp>
      <p:sp>
        <p:nvSpPr>
          <p:cNvPr id="6" name="タイトル 1">
            <a:extLst>
              <a:ext uri="{FF2B5EF4-FFF2-40B4-BE49-F238E27FC236}">
                <a16:creationId xmlns:a16="http://schemas.microsoft.com/office/drawing/2014/main" id="{0ACED393-0023-21CC-8917-28BE260062F1}"/>
              </a:ext>
            </a:extLst>
          </p:cNvPr>
          <p:cNvSpPr txBox="1">
            <a:spLocks/>
          </p:cNvSpPr>
          <p:nvPr/>
        </p:nvSpPr>
        <p:spPr>
          <a:xfrm>
            <a:off x="0" y="599"/>
            <a:ext cx="9144000" cy="1268161"/>
          </a:xfrm>
          <a:prstGeom prst="rect">
            <a:avLst/>
          </a:prstGeom>
          <a:solidFill>
            <a:srgbClr val="FFC000"/>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449263" rtl="0" eaLnBrk="0" fontAlgn="base" latinLnBrk="0" hangingPunct="0">
              <a:lnSpc>
                <a:spcPct val="100000"/>
              </a:lnSpc>
              <a:spcBef>
                <a:spcPct val="0"/>
              </a:spcBef>
              <a:spcAft>
                <a:spcPct val="0"/>
              </a:spcAft>
              <a:buClrTx/>
              <a:buSzTx/>
              <a:buFontTx/>
              <a:buNone/>
              <a:tabLst/>
              <a:defRPr/>
            </a:pPr>
            <a:r>
              <a:rPr kumimoji="1" lang="ja-JP" altLang="en-US" sz="44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rPr>
              <a:t>ゲームの準備１</a:t>
            </a:r>
            <a:r>
              <a:rPr kumimoji="1" lang="ja-JP" altLang="en-US" sz="30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rPr>
              <a:t>（状況付与役と本部班員の決定）</a:t>
            </a:r>
            <a:endParaRPr kumimoji="1" lang="en-US" altLang="ja-JP" sz="30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Tree>
    <p:extLst>
      <p:ext uri="{BB962C8B-B14F-4D97-AF65-F5344CB8AC3E}">
        <p14:creationId xmlns:p14="http://schemas.microsoft.com/office/powerpoint/2010/main" val="3429146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スライド番号プレースホルダ 4"/>
          <p:cNvSpPr>
            <a:spLocks noGrp="1"/>
          </p:cNvSpPr>
          <p:nvPr>
            <p:ph type="sldNum" sz="quarter" idx="4294967295"/>
          </p:nvPr>
        </p:nvSpPr>
        <p:spPr>
          <a:xfrm>
            <a:off x="7010400" y="6417469"/>
            <a:ext cx="2133600" cy="440531"/>
          </a:xfrm>
          <a:prstGeom prst="rect">
            <a:avLst/>
          </a:prstGeom>
        </p:spPr>
        <p:txBody>
          <a:bodyPr/>
          <a:lstStyle/>
          <a:p>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fld id="{8DB320D6-7136-46C4-A569-1C8EDC531016}" type="slidenum">
              <a:rPr kumimoji="0" lang="en-US" altLang="ja-JP" sz="1800" b="0" i="0" u="none" strike="noStrike" kern="1200" cap="none" spc="0" normalizeH="0" baseline="0" noProof="0" smtClean="0">
                <a:ln>
                  <a:noFill/>
                </a:ln>
                <a:solidFill>
                  <a:srgbClr val="000000"/>
                </a:solidFill>
                <a:effectLst/>
                <a:uLnTx/>
                <a:uFillTx/>
                <a:latin typeface="ＭＳ Ｐゴシック"/>
                <a:ea typeface="ＭＳ Ｐゴシック"/>
                <a:cs typeface="+mn-cs"/>
              </a:rPr>
              <a:pPr marL="0" marR="0" lvl="0" indent="0" algn="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t>6</a:t>
            </a:fld>
            <a:endParaRPr kumimoji="0" lang="en-US" altLang="ja-JP" sz="1800" b="0" i="0" u="none" strike="noStrike" kern="1200" cap="none" spc="0" normalizeH="0" baseline="0" noProof="0" dirty="0">
              <a:ln>
                <a:noFill/>
              </a:ln>
              <a:solidFill>
                <a:srgbClr val="000000"/>
              </a:solidFill>
              <a:effectLst/>
              <a:uLnTx/>
              <a:uFillTx/>
              <a:latin typeface="ＭＳ Ｐゴシック"/>
              <a:ea typeface="ＭＳ Ｐゴシック"/>
              <a:cs typeface="+mn-cs"/>
            </a:endParaRPr>
          </a:p>
        </p:txBody>
      </p:sp>
      <p:sp>
        <p:nvSpPr>
          <p:cNvPr id="32771" name="テキスト ボックス 6"/>
          <p:cNvSpPr txBox="1">
            <a:spLocks noChangeArrowheads="1"/>
          </p:cNvSpPr>
          <p:nvPr/>
        </p:nvSpPr>
        <p:spPr bwMode="auto">
          <a:xfrm>
            <a:off x="107504" y="1628800"/>
            <a:ext cx="8928992"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342900" indent="-342900" defTabSz="449263" eaLnBrk="1" hangingPunct="1">
              <a:spcBef>
                <a:spcPct val="0"/>
              </a:spcBef>
              <a:buFont typeface="Wingdings" panose="05000000000000000000" pitchFamily="2" charset="2"/>
              <a:buChar char="l"/>
              <a:defRPr/>
            </a:pPr>
            <a:r>
              <a:rPr lang="ja-JP" altLang="en-US" sz="2800" dirty="0"/>
              <a:t>本部班員は、役割分担を決め、対応しやすい場所に移動してください。</a:t>
            </a:r>
            <a:br>
              <a:rPr lang="en-US" altLang="ja-JP" sz="2800" dirty="0"/>
            </a:br>
            <a:br>
              <a:rPr lang="en-US" altLang="ja-JP" sz="2800" dirty="0"/>
            </a:br>
            <a:r>
              <a:rPr lang="ja-JP" altLang="en-US" sz="2800" dirty="0"/>
              <a:t>①リーダー（１名）</a:t>
            </a:r>
            <a:br>
              <a:rPr lang="en-US" altLang="ja-JP" sz="2800" dirty="0"/>
            </a:br>
            <a:r>
              <a:rPr lang="ja-JP" altLang="en-US" sz="2800" dirty="0"/>
              <a:t>②対応の検討（対応欄の記録、対策方針案整理）</a:t>
            </a:r>
            <a:br>
              <a:rPr lang="en-US" altLang="ja-JP" sz="2800" dirty="0"/>
            </a:br>
            <a:r>
              <a:rPr lang="ja-JP" altLang="en-US" sz="2800" dirty="0"/>
              <a:t>　（２名程度）</a:t>
            </a:r>
            <a:br>
              <a:rPr lang="en-US" altLang="ja-JP" sz="2800" dirty="0"/>
            </a:br>
            <a:r>
              <a:rPr lang="ja-JP" altLang="en-US" sz="2800" dirty="0"/>
              <a:t>③地図への記録・マグネットの操作（２名程度）</a:t>
            </a:r>
            <a:endParaRPr kumimoji="1" lang="en-US" altLang="ja-JP" sz="2400" b="0" i="0" u="none" strike="noStrike" kern="1200" cap="none" spc="0" normalizeH="0" baseline="0" noProof="0" dirty="0">
              <a:ln>
                <a:noFill/>
              </a:ln>
              <a:solidFill>
                <a:srgbClr val="000000"/>
              </a:solidFill>
              <a:effectLst/>
              <a:uLnTx/>
              <a:uFillTx/>
              <a:latin typeface="Times New Roman" pitchFamily="18" charset="0"/>
              <a:ea typeface="ＭＳ Ｐゴシック" pitchFamily="50" charset="-128"/>
              <a:cs typeface="+mn-cs"/>
            </a:endParaRPr>
          </a:p>
        </p:txBody>
      </p:sp>
      <p:sp>
        <p:nvSpPr>
          <p:cNvPr id="6" name="タイトル 1"/>
          <p:cNvSpPr txBox="1">
            <a:spLocks/>
          </p:cNvSpPr>
          <p:nvPr/>
        </p:nvSpPr>
        <p:spPr>
          <a:xfrm>
            <a:off x="0" y="599"/>
            <a:ext cx="9144000" cy="1268161"/>
          </a:xfrm>
          <a:prstGeom prst="rect">
            <a:avLst/>
          </a:prstGeom>
          <a:solidFill>
            <a:srgbClr val="FFC000"/>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449263" rtl="0" eaLnBrk="0" fontAlgn="base" latinLnBrk="0" hangingPunct="0">
              <a:lnSpc>
                <a:spcPct val="100000"/>
              </a:lnSpc>
              <a:spcBef>
                <a:spcPct val="0"/>
              </a:spcBef>
              <a:spcAft>
                <a:spcPct val="0"/>
              </a:spcAft>
              <a:buClrTx/>
              <a:buSzTx/>
              <a:buFontTx/>
              <a:buNone/>
              <a:tabLst/>
              <a:defRPr/>
            </a:pPr>
            <a:r>
              <a:rPr lang="ja-JP" altLang="en-US" sz="4400" dirty="0">
                <a:solidFill>
                  <a:srgbClr val="000000"/>
                </a:solidFill>
                <a:latin typeface="Calibri" pitchFamily="34" charset="0"/>
              </a:rPr>
              <a:t>ゲームの準備２（役割分担）</a:t>
            </a:r>
            <a:r>
              <a:rPr kumimoji="1" lang="ja-JP" altLang="en-US" sz="2400" b="0" i="0" u="none" strike="noStrike" kern="0" cap="none" spc="0" normalizeH="0" baseline="0" noProof="0" dirty="0">
                <a:ln>
                  <a:noFill/>
                </a:ln>
                <a:solidFill>
                  <a:srgbClr val="000000"/>
                </a:solidFill>
                <a:effectLst/>
                <a:uLnTx/>
                <a:uFillTx/>
                <a:latin typeface="Times New Roman"/>
                <a:ea typeface="ＭＳ Ｐゴシック"/>
                <a:cs typeface="+mj-cs"/>
              </a:rPr>
              <a:t> （本部班員）</a:t>
            </a:r>
            <a:endParaRPr kumimoji="1" lang="en-US" altLang="ja-JP" sz="44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Tree>
    <p:extLst>
      <p:ext uri="{BB962C8B-B14F-4D97-AF65-F5344CB8AC3E}">
        <p14:creationId xmlns:p14="http://schemas.microsoft.com/office/powerpoint/2010/main" val="744709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7</a:t>
            </a:fld>
            <a:endParaRPr lang="en-US" altLang="ja-JP" sz="1400" dirty="0"/>
          </a:p>
        </p:txBody>
      </p:sp>
      <p:sp>
        <p:nvSpPr>
          <p:cNvPr id="15363" name="Rectangle 2"/>
          <p:cNvSpPr>
            <a:spLocks noGrp="1" noChangeArrowheads="1"/>
          </p:cNvSpPr>
          <p:nvPr>
            <p:ph type="title" idx="4294967295"/>
          </p:nvPr>
        </p:nvSpPr>
        <p:spPr>
          <a:xfrm>
            <a:off x="0" y="0"/>
            <a:ext cx="9144000" cy="1268760"/>
          </a:xfrm>
          <a:solidFill>
            <a:srgbClr val="FFC000"/>
          </a:solidFill>
        </p:spPr>
        <p:txBody>
          <a:bodyPr/>
          <a:lstStyle/>
          <a:p>
            <a:pPr eaLnBrk="1" hangingPunct="1"/>
            <a:r>
              <a:rPr lang="ja-JP" altLang="en-US" sz="4800" dirty="0"/>
              <a:t>ゲームの準備３</a:t>
            </a:r>
            <a:r>
              <a:rPr lang="ja-JP" altLang="en-US" sz="4000" dirty="0"/>
              <a:t>（場の設定１）</a:t>
            </a:r>
            <a:r>
              <a:rPr lang="ja-JP" altLang="en-US" sz="2400" dirty="0"/>
              <a:t>（本部班員）</a:t>
            </a:r>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251520" y="1605727"/>
            <a:ext cx="8640960" cy="3416320"/>
          </a:xfrm>
          <a:prstGeom prst="rect">
            <a:avLst/>
          </a:prstGeom>
          <a:noFill/>
        </p:spPr>
        <p:txBody>
          <a:bodyPr wrap="square">
            <a:spAutoFit/>
          </a:bodyPr>
          <a:lstStyle/>
          <a:p>
            <a:pPr marL="342900" indent="-342900">
              <a:buFont typeface="Wingdings" panose="05000000000000000000" pitchFamily="2" charset="2"/>
              <a:buChar char="l"/>
            </a:pPr>
            <a:r>
              <a:rPr lang="ja-JP" altLang="en-US" dirty="0"/>
              <a:t>Ｚ市地図をテーブルに広げ、セロテープで固定してください。そして、その上をビニールシートで覆ってセロテープで固定し、地図の四隅に当たる部分にペンで目印を付けてください。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机の上の任意の位置に、避難情報発出表を置いてください。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未処理トレイその他の消耗品（消耗品ポーチ）を机の上の任意の場所に置いてください。</a:t>
            </a:r>
            <a:endParaRPr lang="en-US" altLang="ja-JP" dirty="0"/>
          </a:p>
          <a:p>
            <a:pPr marL="342900" indent="-342900">
              <a:buFont typeface="Wingdings" panose="05000000000000000000" pitchFamily="2" charset="2"/>
              <a:buChar char="l"/>
            </a:pPr>
            <a:endParaRPr lang="en-US" altLang="ja-JP" dirty="0"/>
          </a:p>
        </p:txBody>
      </p:sp>
    </p:spTree>
    <p:extLst>
      <p:ext uri="{BB962C8B-B14F-4D97-AF65-F5344CB8AC3E}">
        <p14:creationId xmlns:p14="http://schemas.microsoft.com/office/powerpoint/2010/main" val="183989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8</a:t>
            </a:fld>
            <a:endParaRPr lang="en-US" altLang="ja-JP" sz="1400" dirty="0"/>
          </a:p>
        </p:txBody>
      </p:sp>
      <p:sp>
        <p:nvSpPr>
          <p:cNvPr id="15363" name="Rectangle 2"/>
          <p:cNvSpPr>
            <a:spLocks noGrp="1" noChangeArrowheads="1"/>
          </p:cNvSpPr>
          <p:nvPr>
            <p:ph type="title" idx="4294967295"/>
          </p:nvPr>
        </p:nvSpPr>
        <p:spPr>
          <a:xfrm>
            <a:off x="0" y="0"/>
            <a:ext cx="9144000" cy="1268760"/>
          </a:xfrm>
          <a:solidFill>
            <a:srgbClr val="FFC000"/>
          </a:solidFill>
        </p:spPr>
        <p:txBody>
          <a:bodyPr/>
          <a:lstStyle/>
          <a:p>
            <a:pPr eaLnBrk="1" hangingPunct="1"/>
            <a:r>
              <a:rPr lang="ja-JP" altLang="en-US" sz="4800" dirty="0"/>
              <a:t>ゲームの準備４</a:t>
            </a:r>
            <a:r>
              <a:rPr lang="ja-JP" altLang="en-US" sz="2400" dirty="0"/>
              <a:t> </a:t>
            </a:r>
            <a:r>
              <a:rPr lang="ja-JP" altLang="en-US" sz="4000" dirty="0"/>
              <a:t>（場の設定２） </a:t>
            </a:r>
            <a:r>
              <a:rPr lang="ja-JP" altLang="en-US" sz="2400" dirty="0"/>
              <a:t>（本部班員）</a:t>
            </a:r>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251520" y="1458496"/>
            <a:ext cx="8640960" cy="5262979"/>
          </a:xfrm>
          <a:prstGeom prst="rect">
            <a:avLst/>
          </a:prstGeom>
          <a:noFill/>
        </p:spPr>
        <p:txBody>
          <a:bodyPr wrap="square">
            <a:spAutoFit/>
          </a:bodyPr>
          <a:lstStyle/>
          <a:p>
            <a:pPr marL="342900" indent="-342900">
              <a:buFont typeface="Wingdings" panose="05000000000000000000" pitchFamily="2" charset="2"/>
              <a:buChar char="l"/>
            </a:pPr>
            <a:r>
              <a:rPr lang="ja-JP" altLang="en-US" dirty="0"/>
              <a:t>（後で確認する前提条件で）現在、Ａ及びＢ地区の浸水想定区域に警戒レベル３高齢者等避難が発令されていることとしていますので、赤いマグネットを避難情報発出表の該当箇所に置いてください。</a:t>
            </a:r>
            <a:endParaRPr lang="en-US" altLang="ja-JP" dirty="0"/>
          </a:p>
          <a:p>
            <a:endParaRPr lang="en-US" altLang="ja-JP" dirty="0"/>
          </a:p>
          <a:p>
            <a:endParaRPr lang="en-US" altLang="ja-JP" dirty="0"/>
          </a:p>
          <a:p>
            <a:endParaRPr lang="en-US" altLang="ja-JP" dirty="0"/>
          </a:p>
          <a:p>
            <a:endParaRPr lang="en-US" altLang="ja-JP" dirty="0"/>
          </a:p>
          <a:p>
            <a:pPr marL="342900" indent="-342900">
              <a:buFont typeface="Wingdings" panose="05000000000000000000" pitchFamily="2" charset="2"/>
              <a:buChar char="l"/>
            </a:pPr>
            <a:r>
              <a:rPr lang="ja-JP" altLang="en-US" dirty="0">
                <a:solidFill>
                  <a:srgbClr val="FF0000"/>
                </a:solidFill>
              </a:rPr>
              <a:t>みなさんの自宅は各地区の浸水想定区域内又は土砂災害警戒区域内のいずれかにあります。</a:t>
            </a:r>
            <a:r>
              <a:rPr lang="ja-JP" altLang="en-US" dirty="0"/>
              <a:t>一人一人自宅の場所を自由に決めて、地図の上にプルマグネットを置いてください。</a:t>
            </a:r>
            <a:endParaRPr lang="en-US" altLang="ja-JP" dirty="0"/>
          </a:p>
          <a:p>
            <a:pPr marL="342900" indent="-342900">
              <a:buFont typeface="Wingdings" panose="05000000000000000000" pitchFamily="2" charset="2"/>
              <a:buChar char="l"/>
            </a:pPr>
            <a:endParaRPr lang="en-US" altLang="ja-JP" dirty="0"/>
          </a:p>
          <a:p>
            <a:pPr marL="342900" indent="-342900">
              <a:buFont typeface="Wingdings" panose="05000000000000000000" pitchFamily="2" charset="2"/>
              <a:buChar char="l"/>
            </a:pPr>
            <a:r>
              <a:rPr lang="ja-JP" altLang="en-US" dirty="0"/>
              <a:t>なお、家族構成は現在の家族構成を想定してください。一人暮らしの方は、もう一人同居する家族がいると想定してください。　</a:t>
            </a:r>
            <a:endParaRPr lang="en-US" altLang="ja-JP" dirty="0"/>
          </a:p>
        </p:txBody>
      </p:sp>
      <p:pic>
        <p:nvPicPr>
          <p:cNvPr id="3" name="図 2">
            <a:extLst>
              <a:ext uri="{FF2B5EF4-FFF2-40B4-BE49-F238E27FC236}">
                <a16:creationId xmlns:a16="http://schemas.microsoft.com/office/drawing/2014/main" id="{9D9F2087-F743-83E6-D0C1-C949EDC5AF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669661" y="2234995"/>
            <a:ext cx="1800202" cy="2604036"/>
          </a:xfrm>
          <a:prstGeom prst="rect">
            <a:avLst/>
          </a:prstGeom>
        </p:spPr>
      </p:pic>
      <p:pic>
        <p:nvPicPr>
          <p:cNvPr id="6" name="図 5">
            <a:extLst>
              <a:ext uri="{FF2B5EF4-FFF2-40B4-BE49-F238E27FC236}">
                <a16:creationId xmlns:a16="http://schemas.microsoft.com/office/drawing/2014/main" id="{C6FD8B96-363B-5933-4B47-CD4E77832E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6729" y="3423999"/>
            <a:ext cx="2492941" cy="1034033"/>
          </a:xfrm>
          <a:prstGeom prst="rect">
            <a:avLst/>
          </a:prstGeom>
        </p:spPr>
      </p:pic>
      <p:sp>
        <p:nvSpPr>
          <p:cNvPr id="7" name="矢印: 折線 6">
            <a:extLst>
              <a:ext uri="{FF2B5EF4-FFF2-40B4-BE49-F238E27FC236}">
                <a16:creationId xmlns:a16="http://schemas.microsoft.com/office/drawing/2014/main" id="{87023D15-B261-8DAD-4CB8-C64BA0ADF341}"/>
              </a:ext>
            </a:extLst>
          </p:cNvPr>
          <p:cNvSpPr/>
          <p:nvPr/>
        </p:nvSpPr>
        <p:spPr>
          <a:xfrm rot="5400000">
            <a:off x="7746625" y="3703235"/>
            <a:ext cx="754161" cy="648072"/>
          </a:xfrm>
          <a:prstGeom prst="ben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折線 7">
            <a:extLst>
              <a:ext uri="{FF2B5EF4-FFF2-40B4-BE49-F238E27FC236}">
                <a16:creationId xmlns:a16="http://schemas.microsoft.com/office/drawing/2014/main" id="{A1A9FD22-5EA2-CC21-6418-3F989FAD77BD}"/>
              </a:ext>
            </a:extLst>
          </p:cNvPr>
          <p:cNvSpPr/>
          <p:nvPr/>
        </p:nvSpPr>
        <p:spPr>
          <a:xfrm rot="16200000">
            <a:off x="1641141" y="3206096"/>
            <a:ext cx="754161" cy="648072"/>
          </a:xfrm>
          <a:prstGeom prst="ben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636738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r" eaLnBrk="1" hangingPunct="1"/>
            <a:fld id="{4202D867-E15A-42B2-8601-AB7D38C2FA57}" type="slidenum">
              <a:rPr lang="en-US" altLang="ja-JP" sz="1400"/>
              <a:pPr algn="r" eaLnBrk="1" hangingPunct="1"/>
              <a:t>9</a:t>
            </a:fld>
            <a:endParaRPr lang="en-US" altLang="ja-JP" sz="1400" dirty="0"/>
          </a:p>
        </p:txBody>
      </p:sp>
      <p:sp>
        <p:nvSpPr>
          <p:cNvPr id="15363" name="Rectangle 2"/>
          <p:cNvSpPr>
            <a:spLocks noGrp="1" noChangeArrowheads="1"/>
          </p:cNvSpPr>
          <p:nvPr>
            <p:ph type="title" idx="4294967295"/>
          </p:nvPr>
        </p:nvSpPr>
        <p:spPr>
          <a:xfrm>
            <a:off x="0" y="0"/>
            <a:ext cx="9144000" cy="1268760"/>
          </a:xfrm>
          <a:solidFill>
            <a:srgbClr val="FFC000"/>
          </a:solidFill>
        </p:spPr>
        <p:txBody>
          <a:bodyPr/>
          <a:lstStyle/>
          <a:p>
            <a:pPr eaLnBrk="1" hangingPunct="1"/>
            <a:r>
              <a:rPr lang="ja-JP" altLang="en-US" sz="4800" dirty="0"/>
              <a:t>ゲームの準備５</a:t>
            </a:r>
            <a:r>
              <a:rPr lang="ja-JP" altLang="en-US" sz="4000" dirty="0"/>
              <a:t>（資料等確認）</a:t>
            </a:r>
            <a:r>
              <a:rPr lang="ja-JP" altLang="en-US" sz="2400" dirty="0"/>
              <a:t>（状況付与役）</a:t>
            </a:r>
          </a:p>
        </p:txBody>
      </p:sp>
      <p:sp>
        <p:nvSpPr>
          <p:cNvPr id="4" name="テキスト ボックス 3">
            <a:extLst>
              <a:ext uri="{FF2B5EF4-FFF2-40B4-BE49-F238E27FC236}">
                <a16:creationId xmlns:a16="http://schemas.microsoft.com/office/drawing/2014/main" id="{40259435-2779-1F2E-CDBB-5DC454E1B3FF}"/>
              </a:ext>
            </a:extLst>
          </p:cNvPr>
          <p:cNvSpPr txBox="1"/>
          <p:nvPr/>
        </p:nvSpPr>
        <p:spPr>
          <a:xfrm>
            <a:off x="251520" y="1449225"/>
            <a:ext cx="8640960" cy="2677656"/>
          </a:xfrm>
          <a:prstGeom prst="rect">
            <a:avLst/>
          </a:prstGeom>
          <a:noFill/>
        </p:spPr>
        <p:txBody>
          <a:bodyPr wrap="square">
            <a:spAutoFit/>
          </a:bodyPr>
          <a:lstStyle/>
          <a:p>
            <a:pPr marL="342900" indent="-342900">
              <a:buFont typeface="Wingdings" panose="05000000000000000000" pitchFamily="2" charset="2"/>
              <a:buChar char="l"/>
            </a:pPr>
            <a:r>
              <a:rPr lang="ja-JP" altLang="en-US" dirty="0"/>
              <a:t>下記が手元に置いてあるのを確認してください。</a:t>
            </a:r>
            <a:br>
              <a:rPr lang="en-US" altLang="ja-JP" dirty="0"/>
            </a:br>
            <a:r>
              <a:rPr lang="ja-JP" altLang="en-US" dirty="0"/>
              <a:t>　①前提条件カード</a:t>
            </a:r>
            <a:br>
              <a:rPr lang="en-US" altLang="ja-JP" dirty="0"/>
            </a:br>
            <a:r>
              <a:rPr lang="ja-JP" altLang="en-US" dirty="0"/>
              <a:t>　②付与・対応カード（ダブルクリップ止め一式）</a:t>
            </a:r>
            <a:br>
              <a:rPr lang="ja-JP" altLang="en-US" dirty="0"/>
            </a:br>
            <a:r>
              <a:rPr lang="ja-JP" altLang="en-US" dirty="0"/>
              <a:t>　③シナリオ一覧表（自分用＋本部班人数分）</a:t>
            </a:r>
            <a:br>
              <a:rPr lang="en-US" altLang="ja-JP" dirty="0"/>
            </a:br>
            <a:r>
              <a:rPr lang="ja-JP" altLang="en-US" dirty="0"/>
              <a:t>　④振り返り用紙（１部）</a:t>
            </a:r>
            <a:br>
              <a:rPr lang="en-US" altLang="ja-JP" dirty="0"/>
            </a:br>
            <a:r>
              <a:rPr lang="ja-JP" altLang="en-US" dirty="0"/>
              <a:t>　⑤処理済みトレイ（入り口は本部班の方向）</a:t>
            </a:r>
            <a:endParaRPr lang="en-US" altLang="ja-JP" dirty="0"/>
          </a:p>
          <a:p>
            <a:pPr marL="342900" indent="-342900">
              <a:buFont typeface="Wingdings" panose="05000000000000000000" pitchFamily="2" charset="2"/>
              <a:buChar char="l"/>
            </a:pPr>
            <a:endParaRPr lang="ja-JP" altLang="en-US" dirty="0"/>
          </a:p>
        </p:txBody>
      </p:sp>
    </p:spTree>
    <p:extLst>
      <p:ext uri="{BB962C8B-B14F-4D97-AF65-F5344CB8AC3E}">
        <p14:creationId xmlns:p14="http://schemas.microsoft.com/office/powerpoint/2010/main" val="185877675"/>
      </p:ext>
    </p:extLst>
  </p:cSld>
  <p:clrMapOvr>
    <a:masterClrMapping/>
  </p:clrMapOvr>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テーマ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テーマ">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charset="-128"/>
          </a:defRPr>
        </a:defPPr>
      </a:lstStyle>
    </a:lnDef>
  </a:objectDefaults>
  <a:extraClrSchemeLst>
    <a:extraClrScheme>
      <a:clrScheme name="Office ​​テーマ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テーマ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7119</TotalTime>
  <Words>4170</Words>
  <Application>Microsoft Office PowerPoint</Application>
  <PresentationFormat>画面に合わせる (4:3)</PresentationFormat>
  <Paragraphs>260</Paragraphs>
  <Slides>22</Slides>
  <Notes>22</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22</vt:i4>
      </vt:variant>
    </vt:vector>
  </HeadingPairs>
  <TitlesOfParts>
    <vt:vector size="30" baseType="lpstr">
      <vt:lpstr>ＭＳ Ｐゴシック</vt:lpstr>
      <vt:lpstr>ＭＳ ゴシック</vt:lpstr>
      <vt:lpstr>Arial</vt:lpstr>
      <vt:lpstr>Calibri</vt:lpstr>
      <vt:lpstr>Times New Roman</vt:lpstr>
      <vt:lpstr>Wingdings</vt:lpstr>
      <vt:lpstr>標準デザイン</vt:lpstr>
      <vt:lpstr>Office ​​テーマ</vt:lpstr>
      <vt:lpstr>PowerPoint プレゼンテーション</vt:lpstr>
      <vt:lpstr>ゲームの方法（概略）</vt:lpstr>
      <vt:lpstr>PowerPoint プレゼンテーション</vt:lpstr>
      <vt:lpstr>ゲームの配置（基本形）</vt:lpstr>
      <vt:lpstr>PowerPoint プレゼンテーション</vt:lpstr>
      <vt:lpstr>PowerPoint プレゼンテーション</vt:lpstr>
      <vt:lpstr>ゲームの準備３（場の設定１）（本部班員）</vt:lpstr>
      <vt:lpstr>ゲームの準備４ （場の設定２） （本部班員）</vt:lpstr>
      <vt:lpstr>ゲームの準備５（資料等確認）（状況付与役）</vt:lpstr>
      <vt:lpstr>PowerPoint プレゼンテーション</vt:lpstr>
      <vt:lpstr>Ｚ市の概況（その１）　</vt:lpstr>
      <vt:lpstr>PowerPoint プレゼンテーション</vt:lpstr>
      <vt:lpstr>PowerPoint プレゼンテーション</vt:lpstr>
      <vt:lpstr>進め方（この後練習）</vt:lpstr>
      <vt:lpstr>練習１</vt:lpstr>
      <vt:lpstr>練習２</vt:lpstr>
      <vt:lpstr>練習（その他）</vt:lpstr>
      <vt:lpstr>PowerPoint プレゼンテーション</vt:lpstr>
      <vt:lpstr>ゲームの開始</vt:lpstr>
      <vt:lpstr>ゲームの実施</vt:lpstr>
      <vt:lpstr>ゲームの振り返り</vt:lpstr>
      <vt:lpstr>振り返り用紙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黒田洋司</dc:creator>
  <cp:lastModifiedBy>洋司 黒田</cp:lastModifiedBy>
  <cp:revision>301</cp:revision>
  <cp:lastPrinted>2024-08-23T02:34:53Z</cp:lastPrinted>
  <dcterms:created xsi:type="dcterms:W3CDTF">2006-08-28T06:55:09Z</dcterms:created>
  <dcterms:modified xsi:type="dcterms:W3CDTF">2025-08-01T02:43:03Z</dcterms:modified>
</cp:coreProperties>
</file>