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542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洋司 黒田" userId="a8b9306f59e96a30" providerId="LiveId" clId="{FA2ABDFD-048C-4400-BEE0-4E4D0C535680}"/>
    <pc:docChg chg="custSel modSld">
      <pc:chgData name="洋司 黒田" userId="a8b9306f59e96a30" providerId="LiveId" clId="{FA2ABDFD-048C-4400-BEE0-4E4D0C535680}" dt="2024-04-04T06:49:01.132" v="123" actId="20577"/>
      <pc:docMkLst>
        <pc:docMk/>
      </pc:docMkLst>
      <pc:sldChg chg="modSp mod">
        <pc:chgData name="洋司 黒田" userId="a8b9306f59e96a30" providerId="LiveId" clId="{FA2ABDFD-048C-4400-BEE0-4E4D0C535680}" dt="2024-04-04T06:49:01.132" v="123" actId="20577"/>
        <pc:sldMkLst>
          <pc:docMk/>
          <pc:sldMk cId="154883756" sldId="256"/>
        </pc:sldMkLst>
      </pc:sldChg>
    </pc:docChg>
  </pc:docChgLst>
  <pc:docChgLst>
    <pc:chgData name="洋司 黒田" userId="a8b9306f59e96a30" providerId="LiveId" clId="{88E98D5F-1D84-479C-A979-DED63E52FBEE}"/>
    <pc:docChg chg="custSel modSld">
      <pc:chgData name="洋司 黒田" userId="a8b9306f59e96a30" providerId="LiveId" clId="{88E98D5F-1D84-479C-A979-DED63E52FBEE}" dt="2024-07-01T08:23:15.309" v="72" actId="20577"/>
      <pc:docMkLst>
        <pc:docMk/>
      </pc:docMkLst>
      <pc:sldChg chg="addSp modSp mod">
        <pc:chgData name="洋司 黒田" userId="a8b9306f59e96a30" providerId="LiveId" clId="{88E98D5F-1D84-479C-A979-DED63E52FBEE}" dt="2024-07-01T08:23:15.309" v="72" actId="20577"/>
        <pc:sldMkLst>
          <pc:docMk/>
          <pc:sldMk cId="154883756" sldId="256"/>
        </pc:sldMkLst>
      </pc:sldChg>
    </pc:docChg>
  </pc:docChgLst>
  <pc:docChgLst>
    <pc:chgData name="黒田 洋司" userId="a8b9306f59e96a30" providerId="LiveId" clId="{177F2911-2D70-47DA-BC05-7E9609470BE4}"/>
    <pc:docChg chg="custSel modSld">
      <pc:chgData name="黒田 洋司" userId="a8b9306f59e96a30" providerId="LiveId" clId="{177F2911-2D70-47DA-BC05-7E9609470BE4}" dt="2023-08-18T06:11:29.155" v="276" actId="20577"/>
      <pc:docMkLst>
        <pc:docMk/>
      </pc:docMkLst>
      <pc:sldChg chg="addSp delSp modSp mod">
        <pc:chgData name="黒田 洋司" userId="a8b9306f59e96a30" providerId="LiveId" clId="{177F2911-2D70-47DA-BC05-7E9609470BE4}" dt="2023-08-18T06:11:29.155" v="276" actId="20577"/>
        <pc:sldMkLst>
          <pc:docMk/>
          <pc:sldMk cId="154883756" sldId="256"/>
        </pc:sldMkLst>
      </pc:sldChg>
    </pc:docChg>
  </pc:docChgLst>
  <pc:docChgLst>
    <pc:chgData name="洋司 黒田" userId="a8b9306f59e96a30" providerId="LiveId" clId="{EE9BF530-B8B9-4719-8EDE-2818A0E67B90}"/>
    <pc:docChg chg="modSld">
      <pc:chgData name="洋司 黒田" userId="a8b9306f59e96a30" providerId="LiveId" clId="{EE9BF530-B8B9-4719-8EDE-2818A0E67B90}" dt="2025-04-28T07:55:42.222" v="15"/>
      <pc:docMkLst>
        <pc:docMk/>
      </pc:docMkLst>
      <pc:sldChg chg="modSp mod">
        <pc:chgData name="洋司 黒田" userId="a8b9306f59e96a30" providerId="LiveId" clId="{EE9BF530-B8B9-4719-8EDE-2818A0E67B90}" dt="2025-04-28T07:55:42.222" v="15"/>
        <pc:sldMkLst>
          <pc:docMk/>
          <pc:sldMk cId="154883756" sldId="256"/>
        </pc:sldMkLst>
        <pc:graphicFrameChg chg="mod modGraphic">
          <ac:chgData name="洋司 黒田" userId="a8b9306f59e96a30" providerId="LiveId" clId="{EE9BF530-B8B9-4719-8EDE-2818A0E67B90}" dt="2025-04-28T07:55:42.222" v="15"/>
          <ac:graphicFrameMkLst>
            <pc:docMk/>
            <pc:sldMk cId="154883756" sldId="256"/>
            <ac:graphicFrameMk id="23" creationId="{DA59F022-614B-1847-27B7-02AF35653CFD}"/>
          </ac:graphicFrameMkLst>
        </pc:graphicFrameChg>
      </pc:sldChg>
    </pc:docChg>
  </pc:docChgLst>
  <pc:docChgLst>
    <pc:chgData name="黒田 洋司" userId="a8b9306f59e96a30" providerId="LiveId" clId="{42E969E1-3179-448B-BE53-945FC016E741}"/>
    <pc:docChg chg="custSel addSld delSld modSld">
      <pc:chgData name="黒田 洋司" userId="a8b9306f59e96a30" providerId="LiveId" clId="{42E969E1-3179-448B-BE53-945FC016E741}" dt="2023-09-01T01:40:50.659" v="347"/>
      <pc:docMkLst>
        <pc:docMk/>
      </pc:docMkLst>
      <pc:sldChg chg="addSp modSp mod">
        <pc:chgData name="黒田 洋司" userId="a8b9306f59e96a30" providerId="LiveId" clId="{42E969E1-3179-448B-BE53-945FC016E741}" dt="2023-09-01T01:40:50.659" v="347"/>
        <pc:sldMkLst>
          <pc:docMk/>
          <pc:sldMk cId="154883756" sldId="256"/>
        </pc:sldMkLst>
      </pc:sldChg>
      <pc:sldChg chg="new del">
        <pc:chgData name="黒田 洋司" userId="a8b9306f59e96a30" providerId="LiveId" clId="{42E969E1-3179-448B-BE53-945FC016E741}" dt="2023-08-30T00:54:30.179" v="271" actId="2696"/>
        <pc:sldMkLst>
          <pc:docMk/>
          <pc:sldMk cId="1011164869" sldId="257"/>
        </pc:sldMkLst>
      </pc:sldChg>
    </pc:docChg>
  </pc:docChgLst>
  <pc:docChgLst>
    <pc:chgData name="洋司 黒田" userId="a8b9306f59e96a30" providerId="LiveId" clId="{67C6DC45-A76D-40D8-92F0-C217C3DA277C}"/>
    <pc:docChg chg="custSel modSld">
      <pc:chgData name="洋司 黒田" userId="a8b9306f59e96a30" providerId="LiveId" clId="{67C6DC45-A76D-40D8-92F0-C217C3DA277C}" dt="2023-11-21T02:14:08.131" v="108" actId="14100"/>
      <pc:docMkLst>
        <pc:docMk/>
      </pc:docMkLst>
      <pc:sldChg chg="delSp modSp mod">
        <pc:chgData name="洋司 黒田" userId="a8b9306f59e96a30" providerId="LiveId" clId="{67C6DC45-A76D-40D8-92F0-C217C3DA277C}" dt="2023-11-21T02:14:08.131" v="108" actId="14100"/>
        <pc:sldMkLst>
          <pc:docMk/>
          <pc:sldMk cId="154883756" sldId="25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74B0-FB34-41DF-8F47-6D5F8B074151}" type="datetimeFigureOut">
              <a:rPr kumimoji="1" lang="ja-JP" altLang="en-US" smtClean="0"/>
              <a:t>2025/4/28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D70D-BACC-45A5-B720-E7DC3425D7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5432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74B0-FB34-41DF-8F47-6D5F8B074151}" type="datetimeFigureOut">
              <a:rPr kumimoji="1" lang="ja-JP" altLang="en-US" smtClean="0"/>
              <a:t>2025/4/28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D70D-BACC-45A5-B720-E7DC3425D7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8266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74B0-FB34-41DF-8F47-6D5F8B074151}" type="datetimeFigureOut">
              <a:rPr kumimoji="1" lang="ja-JP" altLang="en-US" smtClean="0"/>
              <a:t>2025/4/28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D70D-BACC-45A5-B720-E7DC3425D7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1581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74B0-FB34-41DF-8F47-6D5F8B074151}" type="datetimeFigureOut">
              <a:rPr kumimoji="1" lang="ja-JP" altLang="en-US" smtClean="0"/>
              <a:t>2025/4/28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D70D-BACC-45A5-B720-E7DC3425D7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938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74B0-FB34-41DF-8F47-6D5F8B074151}" type="datetimeFigureOut">
              <a:rPr kumimoji="1" lang="ja-JP" altLang="en-US" smtClean="0"/>
              <a:t>2025/4/28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D70D-BACC-45A5-B720-E7DC3425D7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561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74B0-FB34-41DF-8F47-6D5F8B074151}" type="datetimeFigureOut">
              <a:rPr kumimoji="1" lang="ja-JP" altLang="en-US" smtClean="0"/>
              <a:t>2025/4/28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D70D-BACC-45A5-B720-E7DC3425D7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690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74B0-FB34-41DF-8F47-6D5F8B074151}" type="datetimeFigureOut">
              <a:rPr kumimoji="1" lang="ja-JP" altLang="en-US" smtClean="0"/>
              <a:t>2025/4/28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D70D-BACC-45A5-B720-E7DC3425D7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1576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74B0-FB34-41DF-8F47-6D5F8B074151}" type="datetimeFigureOut">
              <a:rPr kumimoji="1" lang="ja-JP" altLang="en-US" smtClean="0"/>
              <a:t>2025/4/28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D70D-BACC-45A5-B720-E7DC3425D7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5994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74B0-FB34-41DF-8F47-6D5F8B074151}" type="datetimeFigureOut">
              <a:rPr kumimoji="1" lang="ja-JP" altLang="en-US" smtClean="0"/>
              <a:t>2025/4/28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D70D-BACC-45A5-B720-E7DC3425D7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5430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74B0-FB34-41DF-8F47-6D5F8B074151}" type="datetimeFigureOut">
              <a:rPr kumimoji="1" lang="ja-JP" altLang="en-US" smtClean="0"/>
              <a:t>2025/4/28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D70D-BACC-45A5-B720-E7DC3425D7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6326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74B0-FB34-41DF-8F47-6D5F8B074151}" type="datetimeFigureOut">
              <a:rPr kumimoji="1" lang="ja-JP" altLang="en-US" smtClean="0"/>
              <a:t>2025/4/28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D70D-BACC-45A5-B720-E7DC3425D7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4415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2474B0-FB34-41DF-8F47-6D5F8B074151}" type="datetimeFigureOut">
              <a:rPr kumimoji="1" lang="ja-JP" altLang="en-US" smtClean="0"/>
              <a:t>2025/4/28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14D70D-BACC-45A5-B720-E7DC3425D7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0186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852B34E-171C-D5D2-40FF-626018B7F05C}"/>
              </a:ext>
            </a:extLst>
          </p:cNvPr>
          <p:cNvSpPr txBox="1"/>
          <p:nvPr/>
        </p:nvSpPr>
        <p:spPr>
          <a:xfrm>
            <a:off x="103518" y="0"/>
            <a:ext cx="2329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避難情報発出表</a:t>
            </a:r>
            <a:endParaRPr kumimoji="1" lang="ja-JP" altLang="en-US" sz="2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91DCBDA-4837-797F-7335-A70292066D40}"/>
              </a:ext>
            </a:extLst>
          </p:cNvPr>
          <p:cNvSpPr txBox="1"/>
          <p:nvPr/>
        </p:nvSpPr>
        <p:spPr>
          <a:xfrm>
            <a:off x="5842957" y="86264"/>
            <a:ext cx="31975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24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　 月 　</a:t>
            </a:r>
            <a:r>
              <a:rPr kumimoji="1"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　　時現在</a:t>
            </a:r>
          </a:p>
        </p:txBody>
      </p:sp>
      <p:graphicFrame>
        <p:nvGraphicFramePr>
          <p:cNvPr id="23" name="表 23">
            <a:extLst>
              <a:ext uri="{FF2B5EF4-FFF2-40B4-BE49-F238E27FC236}">
                <a16:creationId xmlns:a16="http://schemas.microsoft.com/office/drawing/2014/main" id="{DA59F022-614B-1847-27B7-02AF35653C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4760664"/>
              </p:ext>
            </p:extLst>
          </p:nvPr>
        </p:nvGraphicFramePr>
        <p:xfrm>
          <a:off x="330660" y="772216"/>
          <a:ext cx="8709822" cy="58447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0387">
                  <a:extLst>
                    <a:ext uri="{9D8B030D-6E8A-4147-A177-3AD203B41FA5}">
                      <a16:colId xmlns:a16="http://schemas.microsoft.com/office/drawing/2014/main" val="1624109783"/>
                    </a:ext>
                  </a:extLst>
                </a:gridCol>
                <a:gridCol w="2863970">
                  <a:extLst>
                    <a:ext uri="{9D8B030D-6E8A-4147-A177-3AD203B41FA5}">
                      <a16:colId xmlns:a16="http://schemas.microsoft.com/office/drawing/2014/main" val="1231559878"/>
                    </a:ext>
                  </a:extLst>
                </a:gridCol>
                <a:gridCol w="1708030">
                  <a:extLst>
                    <a:ext uri="{9D8B030D-6E8A-4147-A177-3AD203B41FA5}">
                      <a16:colId xmlns:a16="http://schemas.microsoft.com/office/drawing/2014/main" val="2292024586"/>
                    </a:ext>
                  </a:extLst>
                </a:gridCol>
                <a:gridCol w="1656272">
                  <a:extLst>
                    <a:ext uri="{9D8B030D-6E8A-4147-A177-3AD203B41FA5}">
                      <a16:colId xmlns:a16="http://schemas.microsoft.com/office/drawing/2014/main" val="4154321648"/>
                    </a:ext>
                  </a:extLst>
                </a:gridCol>
                <a:gridCol w="1751163">
                  <a:extLst>
                    <a:ext uri="{9D8B030D-6E8A-4147-A177-3AD203B41FA5}">
                      <a16:colId xmlns:a16="http://schemas.microsoft.com/office/drawing/2014/main" val="1512554048"/>
                    </a:ext>
                  </a:extLst>
                </a:gridCol>
              </a:tblGrid>
              <a:tr h="674715">
                <a:tc>
                  <a:txBody>
                    <a:bodyPr/>
                    <a:lstStyle/>
                    <a:p>
                      <a:pPr algn="ctr">
                        <a:lnSpc>
                          <a:spcPts val="2100"/>
                        </a:lnSpc>
                      </a:pPr>
                      <a:r>
                        <a:rPr kumimoji="1" lang="ja-JP" altLang="en-US" dirty="0"/>
                        <a:t>地区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00"/>
                        </a:lnSpc>
                      </a:pPr>
                      <a:r>
                        <a:rPr kumimoji="1" lang="ja-JP" altLang="en-US" dirty="0"/>
                        <a:t>区域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00"/>
                        </a:lnSpc>
                      </a:pPr>
                      <a:r>
                        <a:rPr kumimoji="1" lang="ja-JP" altLang="en-US" b="1" dirty="0">
                          <a:solidFill>
                            <a:schemeClr val="tx1"/>
                          </a:solidFill>
                        </a:rPr>
                        <a:t>警戒レベル３</a:t>
                      </a:r>
                      <a:endParaRPr kumimoji="1" lang="en-US" altLang="ja-JP" b="1" dirty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lnSpc>
                          <a:spcPts val="2100"/>
                        </a:lnSpc>
                      </a:pPr>
                      <a:r>
                        <a:rPr kumimoji="1" lang="ja-JP" altLang="en-US" b="1" dirty="0">
                          <a:solidFill>
                            <a:schemeClr val="tx1"/>
                          </a:solidFill>
                        </a:rPr>
                        <a:t>高齢者等避難</a:t>
                      </a:r>
                    </a:p>
                  </a:txBody>
                  <a:tcPr>
                    <a:solidFill>
                      <a:srgbClr val="FF0000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00"/>
                        </a:lnSpc>
                      </a:pPr>
                      <a:r>
                        <a:rPr kumimoji="1" lang="ja-JP" altLang="en-US" b="1" dirty="0">
                          <a:solidFill>
                            <a:schemeClr val="bg1"/>
                          </a:solidFill>
                        </a:rPr>
                        <a:t>警戒レベル４</a:t>
                      </a:r>
                      <a:endParaRPr kumimoji="1" lang="en-US" altLang="ja-JP" b="1" dirty="0">
                        <a:solidFill>
                          <a:schemeClr val="bg1"/>
                        </a:solidFill>
                      </a:endParaRPr>
                    </a:p>
                    <a:p>
                      <a:pPr algn="ctr">
                        <a:lnSpc>
                          <a:spcPts val="2100"/>
                        </a:lnSpc>
                      </a:pPr>
                      <a:r>
                        <a:rPr kumimoji="1" lang="ja-JP" altLang="en-US" b="1" dirty="0">
                          <a:solidFill>
                            <a:schemeClr val="bg1"/>
                          </a:solidFill>
                        </a:rPr>
                        <a:t>避難指示</a:t>
                      </a:r>
                    </a:p>
                  </a:txBody>
                  <a:tcPr>
                    <a:solidFill>
                      <a:srgbClr val="7030A0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00"/>
                        </a:lnSpc>
                      </a:pPr>
                      <a:r>
                        <a:rPr kumimoji="1" lang="ja-JP" altLang="en-US" b="1" dirty="0">
                          <a:solidFill>
                            <a:schemeClr val="bg1"/>
                          </a:solidFill>
                        </a:rPr>
                        <a:t>警戒レベル５</a:t>
                      </a:r>
                      <a:endParaRPr kumimoji="1" lang="en-US" altLang="ja-JP" b="1" dirty="0">
                        <a:solidFill>
                          <a:schemeClr val="bg1"/>
                        </a:solidFill>
                      </a:endParaRPr>
                    </a:p>
                    <a:p>
                      <a:pPr algn="ctr">
                        <a:lnSpc>
                          <a:spcPts val="2100"/>
                        </a:lnSpc>
                      </a:pPr>
                      <a:r>
                        <a:rPr kumimoji="1" lang="ja-JP" altLang="en-US" b="1" dirty="0">
                          <a:solidFill>
                            <a:schemeClr val="bg1"/>
                          </a:solidFill>
                        </a:rPr>
                        <a:t>緊急安全確保</a:t>
                      </a:r>
                    </a:p>
                  </a:txBody>
                  <a:tcPr>
                    <a:solidFill>
                      <a:schemeClr val="tx1">
                        <a:alpha val="7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5180666"/>
                  </a:ext>
                </a:extLst>
              </a:tr>
              <a:tr h="442254">
                <a:tc rowSpan="3">
                  <a:txBody>
                    <a:bodyPr/>
                    <a:lstStyle/>
                    <a:p>
                      <a:pPr algn="ctr">
                        <a:lnSpc>
                          <a:spcPts val="2100"/>
                        </a:lnSpc>
                      </a:pPr>
                      <a:endParaRPr kumimoji="1" lang="en-US" altLang="ja-JP" sz="2800" dirty="0"/>
                    </a:p>
                    <a:p>
                      <a:pPr algn="ctr">
                        <a:lnSpc>
                          <a:spcPts val="2100"/>
                        </a:lnSpc>
                      </a:pPr>
                      <a:r>
                        <a:rPr kumimoji="1" lang="ja-JP" altLang="en-US" sz="2800" dirty="0"/>
                        <a:t>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00"/>
                        </a:lnSpc>
                      </a:pPr>
                      <a:r>
                        <a:rPr kumimoji="1" lang="ja-JP" altLang="en-US" dirty="0"/>
                        <a:t>浸水想定区域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100"/>
                        </a:lnSpc>
                      </a:pPr>
                      <a:endParaRPr kumimoji="1" lang="ja-JP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100"/>
                        </a:lnSpc>
                      </a:pPr>
                      <a:endParaRPr kumimoji="1" lang="ja-JP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100"/>
                        </a:lnSpc>
                      </a:pPr>
                      <a:endParaRPr kumimoji="1" lang="ja-JP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970405"/>
                  </a:ext>
                </a:extLst>
              </a:tr>
              <a:tr h="2421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00"/>
                        </a:lnSpc>
                      </a:pPr>
                      <a:r>
                        <a:rPr kumimoji="1" lang="ja-JP" altLang="en-US" dirty="0"/>
                        <a:t>土砂災害</a:t>
                      </a:r>
                      <a:r>
                        <a:rPr kumimoji="1" lang="en-US" altLang="ja-JP" dirty="0"/>
                        <a:t>(</a:t>
                      </a:r>
                      <a:r>
                        <a:rPr kumimoji="1" lang="ja-JP" altLang="en-US" dirty="0"/>
                        <a:t>特別</a:t>
                      </a:r>
                      <a:r>
                        <a:rPr kumimoji="1" lang="en-US" altLang="ja-JP" dirty="0"/>
                        <a:t>)</a:t>
                      </a:r>
                      <a:r>
                        <a:rPr kumimoji="1" lang="ja-JP" altLang="en-US" dirty="0"/>
                        <a:t>警戒区域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100"/>
                        </a:lnSpc>
                      </a:pPr>
                      <a:endParaRPr kumimoji="1" lang="ja-JP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100"/>
                        </a:lnSpc>
                      </a:pPr>
                      <a:endParaRPr kumimoji="1" lang="ja-JP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100"/>
                        </a:lnSpc>
                      </a:pPr>
                      <a:endParaRPr kumimoji="1" lang="ja-JP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879869"/>
                  </a:ext>
                </a:extLst>
              </a:tr>
              <a:tr h="3406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00"/>
                        </a:lnSpc>
                      </a:pPr>
                      <a:r>
                        <a:rPr kumimoji="1" lang="ja-JP" altLang="en-US" dirty="0"/>
                        <a:t>その他の区域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100"/>
                        </a:lnSpc>
                      </a:pPr>
                      <a:endParaRPr kumimoji="1" lang="ja-JP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100"/>
                        </a:lnSpc>
                      </a:pPr>
                      <a:endParaRPr kumimoji="1" lang="ja-JP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100"/>
                        </a:lnSpc>
                      </a:pPr>
                      <a:endParaRPr kumimoji="1" lang="ja-JP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0157095"/>
                  </a:ext>
                </a:extLst>
              </a:tr>
              <a:tr h="430310">
                <a:tc rowSpan="3">
                  <a:txBody>
                    <a:bodyPr/>
                    <a:lstStyle/>
                    <a:p>
                      <a:pPr algn="ctr">
                        <a:lnSpc>
                          <a:spcPts val="2100"/>
                        </a:lnSpc>
                      </a:pPr>
                      <a:endParaRPr kumimoji="1" lang="en-US" altLang="ja-JP" sz="2800" dirty="0"/>
                    </a:p>
                    <a:p>
                      <a:pPr algn="ctr">
                        <a:lnSpc>
                          <a:spcPts val="2100"/>
                        </a:lnSpc>
                      </a:pPr>
                      <a:r>
                        <a:rPr kumimoji="1" lang="ja-JP" altLang="en-US" sz="2800" dirty="0"/>
                        <a:t>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00"/>
                        </a:lnSpc>
                      </a:pPr>
                      <a:r>
                        <a:rPr kumimoji="1" lang="ja-JP" altLang="en-US" dirty="0"/>
                        <a:t>浸水想定区域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100"/>
                        </a:lnSpc>
                      </a:pPr>
                      <a:endParaRPr kumimoji="1" lang="ja-JP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100"/>
                        </a:lnSpc>
                      </a:pPr>
                      <a:endParaRPr kumimoji="1" lang="ja-JP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100"/>
                        </a:lnSpc>
                      </a:pPr>
                      <a:endParaRPr kumimoji="1" lang="ja-JP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604418"/>
                  </a:ext>
                </a:extLst>
              </a:tr>
              <a:tr h="397538">
                <a:tc v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00"/>
                        </a:lnSpc>
                      </a:pPr>
                      <a:r>
                        <a:rPr kumimoji="1" lang="ja-JP" altLang="en-US" dirty="0"/>
                        <a:t>土砂災害</a:t>
                      </a:r>
                      <a:r>
                        <a:rPr kumimoji="1" lang="en-US" altLang="ja-JP" dirty="0"/>
                        <a:t>(</a:t>
                      </a:r>
                      <a:r>
                        <a:rPr kumimoji="1" lang="ja-JP" altLang="en-US" dirty="0"/>
                        <a:t>特別</a:t>
                      </a:r>
                      <a:r>
                        <a:rPr kumimoji="1" lang="en-US" altLang="ja-JP" dirty="0"/>
                        <a:t>)</a:t>
                      </a:r>
                      <a:r>
                        <a:rPr kumimoji="1" lang="ja-JP" altLang="en-US" dirty="0"/>
                        <a:t>警戒区域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100"/>
                        </a:lnSpc>
                      </a:pPr>
                      <a:endParaRPr kumimoji="1" lang="ja-JP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100"/>
                        </a:lnSpc>
                      </a:pPr>
                      <a:endParaRPr kumimoji="1" lang="ja-JP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100"/>
                        </a:lnSpc>
                      </a:pPr>
                      <a:endParaRPr kumimoji="1" lang="ja-JP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9778885"/>
                  </a:ext>
                </a:extLst>
              </a:tr>
              <a:tr h="422695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00"/>
                        </a:lnSpc>
                      </a:pPr>
                      <a:r>
                        <a:rPr kumimoji="1" lang="ja-JP" altLang="en-US" dirty="0"/>
                        <a:t>その他の区域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100"/>
                        </a:lnSpc>
                      </a:pPr>
                      <a:endParaRPr kumimoji="1" lang="ja-JP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100"/>
                        </a:lnSpc>
                      </a:pPr>
                      <a:endParaRPr kumimoji="1" lang="ja-JP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100"/>
                        </a:lnSpc>
                      </a:pPr>
                      <a:endParaRPr kumimoji="1" lang="ja-JP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0560032"/>
                  </a:ext>
                </a:extLst>
              </a:tr>
              <a:tr h="448573">
                <a:tc rowSpan="3">
                  <a:txBody>
                    <a:bodyPr/>
                    <a:lstStyle/>
                    <a:p>
                      <a:pPr algn="ctr">
                        <a:lnSpc>
                          <a:spcPts val="2100"/>
                        </a:lnSpc>
                      </a:pPr>
                      <a:endParaRPr kumimoji="1" lang="en-US" altLang="ja-JP" sz="2800" dirty="0"/>
                    </a:p>
                    <a:p>
                      <a:pPr algn="ctr">
                        <a:lnSpc>
                          <a:spcPts val="2100"/>
                        </a:lnSpc>
                      </a:pPr>
                      <a:r>
                        <a:rPr kumimoji="1" lang="ja-JP" altLang="en-US" sz="2800" dirty="0"/>
                        <a:t>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00"/>
                        </a:lnSpc>
                      </a:pPr>
                      <a:r>
                        <a:rPr kumimoji="1" lang="ja-JP" altLang="en-US" dirty="0"/>
                        <a:t>浸水想定区域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100"/>
                        </a:lnSpc>
                      </a:pPr>
                      <a:endParaRPr kumimoji="1" lang="ja-JP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100"/>
                        </a:lnSpc>
                      </a:pPr>
                      <a:endParaRPr kumimoji="1" lang="ja-JP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100"/>
                        </a:lnSpc>
                      </a:pPr>
                      <a:endParaRPr kumimoji="1" lang="ja-JP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9627358"/>
                  </a:ext>
                </a:extLst>
              </a:tr>
              <a:tr h="415963">
                <a:tc v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00"/>
                        </a:lnSpc>
                      </a:pPr>
                      <a:r>
                        <a:rPr kumimoji="1" lang="ja-JP" altLang="en-US" dirty="0"/>
                        <a:t>土砂災害</a:t>
                      </a:r>
                      <a:r>
                        <a:rPr kumimoji="1" lang="en-US" altLang="ja-JP" dirty="0"/>
                        <a:t>(</a:t>
                      </a:r>
                      <a:r>
                        <a:rPr kumimoji="1" lang="ja-JP" altLang="en-US" dirty="0"/>
                        <a:t>特別</a:t>
                      </a:r>
                      <a:r>
                        <a:rPr kumimoji="1" lang="en-US" altLang="ja-JP" dirty="0"/>
                        <a:t>)</a:t>
                      </a:r>
                      <a:r>
                        <a:rPr kumimoji="1" lang="ja-JP" altLang="en-US" dirty="0"/>
                        <a:t>警戒区域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100"/>
                        </a:lnSpc>
                      </a:pPr>
                      <a:endParaRPr kumimoji="1" lang="ja-JP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100"/>
                        </a:lnSpc>
                      </a:pPr>
                      <a:endParaRPr kumimoji="1" lang="ja-JP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100"/>
                        </a:lnSpc>
                      </a:pPr>
                      <a:endParaRPr kumimoji="1" lang="ja-JP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3371931"/>
                  </a:ext>
                </a:extLst>
              </a:tr>
              <a:tr h="415963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00"/>
                        </a:lnSpc>
                      </a:pPr>
                      <a:r>
                        <a:rPr kumimoji="1" lang="ja-JP" altLang="en-US" dirty="0"/>
                        <a:t>その他の区域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100"/>
                        </a:lnSpc>
                      </a:pPr>
                      <a:endParaRPr kumimoji="1" lang="ja-JP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100"/>
                        </a:lnSpc>
                      </a:pPr>
                      <a:endParaRPr kumimoji="1" lang="ja-JP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100"/>
                        </a:lnSpc>
                      </a:pPr>
                      <a:endParaRPr kumimoji="1" lang="ja-JP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6239656"/>
                  </a:ext>
                </a:extLst>
              </a:tr>
              <a:tr h="511543">
                <a:tc rowSpan="3">
                  <a:txBody>
                    <a:bodyPr/>
                    <a:lstStyle/>
                    <a:p>
                      <a:pPr algn="ctr">
                        <a:lnSpc>
                          <a:spcPts val="2100"/>
                        </a:lnSpc>
                      </a:pPr>
                      <a:endParaRPr kumimoji="1" lang="en-US" altLang="ja-JP" sz="2800" dirty="0"/>
                    </a:p>
                    <a:p>
                      <a:pPr algn="ctr">
                        <a:lnSpc>
                          <a:spcPts val="2100"/>
                        </a:lnSpc>
                      </a:pPr>
                      <a:r>
                        <a:rPr kumimoji="1" lang="ja-JP" altLang="en-US" sz="2800" dirty="0"/>
                        <a:t>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00"/>
                        </a:lnSpc>
                      </a:pPr>
                      <a:r>
                        <a:rPr kumimoji="1" lang="ja-JP" altLang="en-US" dirty="0"/>
                        <a:t>浸水想定区域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100"/>
                        </a:lnSpc>
                      </a:pPr>
                      <a:endParaRPr kumimoji="1" lang="ja-JP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100"/>
                        </a:lnSpc>
                      </a:pPr>
                      <a:endParaRPr kumimoji="1" lang="ja-JP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100"/>
                        </a:lnSpc>
                      </a:pPr>
                      <a:endParaRPr kumimoji="1" lang="ja-JP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2349166"/>
                  </a:ext>
                </a:extLst>
              </a:tr>
              <a:tr h="484465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00"/>
                        </a:lnSpc>
                      </a:pPr>
                      <a:r>
                        <a:rPr kumimoji="1" lang="ja-JP" altLang="en-US" dirty="0"/>
                        <a:t>土砂災害</a:t>
                      </a:r>
                      <a:r>
                        <a:rPr kumimoji="1" lang="en-US" altLang="ja-JP" dirty="0"/>
                        <a:t>(</a:t>
                      </a:r>
                      <a:r>
                        <a:rPr kumimoji="1" lang="ja-JP" altLang="en-US" dirty="0"/>
                        <a:t>特別</a:t>
                      </a:r>
                      <a:r>
                        <a:rPr kumimoji="1" lang="en-US" altLang="ja-JP" dirty="0"/>
                        <a:t>)</a:t>
                      </a:r>
                      <a:r>
                        <a:rPr kumimoji="1" lang="ja-JP" altLang="en-US" dirty="0"/>
                        <a:t>警戒区域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100"/>
                        </a:lnSpc>
                      </a:pPr>
                      <a:endParaRPr kumimoji="1" lang="ja-JP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100"/>
                        </a:lnSpc>
                      </a:pPr>
                      <a:endParaRPr kumimoji="1" lang="ja-JP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100"/>
                        </a:lnSpc>
                      </a:pPr>
                      <a:endParaRPr kumimoji="1" lang="ja-JP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3353250"/>
                  </a:ext>
                </a:extLst>
              </a:tr>
              <a:tr h="484465">
                <a:tc vMerge="1"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00"/>
                        </a:lnSpc>
                      </a:pPr>
                      <a:r>
                        <a:rPr kumimoji="1" lang="ja-JP" altLang="en-US"/>
                        <a:t>その他の区域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100"/>
                        </a:lnSpc>
                      </a:pPr>
                      <a:endParaRPr kumimoji="1" lang="ja-JP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100"/>
                        </a:lnSpc>
                      </a:pPr>
                      <a:endParaRPr kumimoji="1" lang="ja-JP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100"/>
                        </a:lnSpc>
                      </a:pPr>
                      <a:endParaRPr kumimoji="1" lang="ja-JP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6373483"/>
                  </a:ext>
                </a:extLst>
              </a:tr>
            </a:tbl>
          </a:graphicData>
        </a:graphic>
      </p:graphicFrame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DD8A421-6625-18AD-8A8E-896C912EB003}"/>
              </a:ext>
            </a:extLst>
          </p:cNvPr>
          <p:cNvSpPr/>
          <p:nvPr/>
        </p:nvSpPr>
        <p:spPr>
          <a:xfrm>
            <a:off x="3918857" y="775063"/>
            <a:ext cx="1698172" cy="5852160"/>
          </a:xfrm>
          <a:prstGeom prst="rect">
            <a:avLst/>
          </a:prstGeom>
          <a:noFill/>
          <a:ln w="889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0A12D2E-8A15-0CCC-B7CD-7813F4F92EB8}"/>
              </a:ext>
            </a:extLst>
          </p:cNvPr>
          <p:cNvSpPr/>
          <p:nvPr/>
        </p:nvSpPr>
        <p:spPr>
          <a:xfrm>
            <a:off x="5617029" y="775063"/>
            <a:ext cx="1698172" cy="5852160"/>
          </a:xfrm>
          <a:prstGeom prst="rect">
            <a:avLst/>
          </a:prstGeom>
          <a:noFill/>
          <a:ln w="889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7E70EA5-2BFB-46C4-1E02-D35B6C537CDF}"/>
              </a:ext>
            </a:extLst>
          </p:cNvPr>
          <p:cNvSpPr/>
          <p:nvPr/>
        </p:nvSpPr>
        <p:spPr>
          <a:xfrm>
            <a:off x="7315201" y="775063"/>
            <a:ext cx="1698172" cy="5852160"/>
          </a:xfrm>
          <a:prstGeom prst="rect">
            <a:avLst/>
          </a:prstGeom>
          <a:noFill/>
          <a:ln w="889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8837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49</TotalTime>
  <Words>83</Words>
  <Application>Microsoft Office PowerPoint</Application>
  <PresentationFormat>画面に合わせる (4:3)</PresentationFormat>
  <Paragraphs>30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HGP創英角ｺﾞｼｯｸUB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黒田 洋司</dc:creator>
  <cp:lastModifiedBy>洋司 黒田</cp:lastModifiedBy>
  <cp:revision>4</cp:revision>
  <cp:lastPrinted>2023-08-18T06:03:22Z</cp:lastPrinted>
  <dcterms:created xsi:type="dcterms:W3CDTF">2023-08-18T05:41:12Z</dcterms:created>
  <dcterms:modified xsi:type="dcterms:W3CDTF">2025-04-28T07:55:44Z</dcterms:modified>
</cp:coreProperties>
</file>